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6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9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4D94-9385-48EF-A792-FC32E2668CAC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97EC-477B-49C3-8FD4-4546D35D8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0653" y="-1311828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523" t="-3100" r="2523" b="3100"/>
          <a:stretch/>
        </p:blipFill>
        <p:spPr>
          <a:xfrm>
            <a:off x="-1017864" y="-1085326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Francis Crick Institute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Martin</dc:creator>
  <cp:lastModifiedBy>Stephen Martin</cp:lastModifiedBy>
  <cp:revision>1</cp:revision>
  <dcterms:created xsi:type="dcterms:W3CDTF">2017-11-22T09:08:48Z</dcterms:created>
  <dcterms:modified xsi:type="dcterms:W3CDTF">2017-11-22T09:09:04Z</dcterms:modified>
</cp:coreProperties>
</file>