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6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5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3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25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5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0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9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3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4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A50D-CCB8-4D29-BF55-011FE804CA94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41B2-6D0A-44B9-9C42-4C8914B0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1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07" t="13803" r="36532" b="31495"/>
          <a:stretch/>
        </p:blipFill>
        <p:spPr>
          <a:xfrm>
            <a:off x="643812" y="621824"/>
            <a:ext cx="8910735" cy="58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2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129" t="16199" r="35573" b="27939"/>
          <a:stretch/>
        </p:blipFill>
        <p:spPr>
          <a:xfrm>
            <a:off x="541175" y="363893"/>
            <a:ext cx="10515599" cy="61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0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Francis Crick Institute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Martin</dc:creator>
  <cp:lastModifiedBy>Maria Schilstra</cp:lastModifiedBy>
  <cp:revision>1</cp:revision>
  <dcterms:created xsi:type="dcterms:W3CDTF">2017-10-31T08:09:19Z</dcterms:created>
  <dcterms:modified xsi:type="dcterms:W3CDTF">2017-11-09T17:11:33Z</dcterms:modified>
</cp:coreProperties>
</file>