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00"/>
    <a:srgbClr val="F63D0A"/>
    <a:srgbClr val="EC61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5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73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73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1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69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99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2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86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3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4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99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5722-239A-4E54-8AF4-0299CA751C0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27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/>
          <p:cNvGrpSpPr/>
          <p:nvPr/>
        </p:nvGrpSpPr>
        <p:grpSpPr>
          <a:xfrm>
            <a:off x="4059970" y="630570"/>
            <a:ext cx="1573735" cy="1412499"/>
            <a:chOff x="9653162" y="643005"/>
            <a:chExt cx="1573735" cy="1412499"/>
          </a:xfrm>
        </p:grpSpPr>
        <p:sp>
          <p:nvSpPr>
            <p:cNvPr id="67" name="Oval 66"/>
            <p:cNvSpPr/>
            <p:nvPr/>
          </p:nvSpPr>
          <p:spPr>
            <a:xfrm rot="20934118">
              <a:off x="9850624" y="823200"/>
              <a:ext cx="1314108" cy="88319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Pie 136"/>
            <p:cNvSpPr/>
            <p:nvPr/>
          </p:nvSpPr>
          <p:spPr>
            <a:xfrm>
              <a:off x="9653162" y="1579594"/>
              <a:ext cx="252000" cy="252000"/>
            </a:xfrm>
            <a:prstGeom prst="pi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8" name="Pie 137"/>
            <p:cNvSpPr/>
            <p:nvPr/>
          </p:nvSpPr>
          <p:spPr>
            <a:xfrm rot="18869326">
              <a:off x="10216816" y="1803504"/>
              <a:ext cx="252000" cy="252000"/>
            </a:xfrm>
            <a:prstGeom prst="pi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9" name="Pie 138"/>
            <p:cNvSpPr/>
            <p:nvPr/>
          </p:nvSpPr>
          <p:spPr>
            <a:xfrm rot="15877969">
              <a:off x="10955608" y="1633131"/>
              <a:ext cx="252000" cy="252000"/>
            </a:xfrm>
            <a:prstGeom prst="pi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H="1">
              <a:off x="10326564" y="1726209"/>
              <a:ext cx="32504" cy="127699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0912213" y="1608200"/>
              <a:ext cx="109428" cy="10210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9825710" y="1565666"/>
              <a:ext cx="132543" cy="9232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9668633" y="1163241"/>
              <a:ext cx="180227" cy="2682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10597024" y="643005"/>
              <a:ext cx="16253" cy="14624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11078126" y="892306"/>
              <a:ext cx="148771" cy="8580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10005135" y="785675"/>
              <a:ext cx="91828" cy="14624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40150" y="3713538"/>
            <a:ext cx="2745851" cy="2543938"/>
            <a:chOff x="740151" y="3146942"/>
            <a:chExt cx="2745851" cy="2543938"/>
          </a:xfrm>
        </p:grpSpPr>
        <p:sp>
          <p:nvSpPr>
            <p:cNvPr id="76" name="Oval 75"/>
            <p:cNvSpPr/>
            <p:nvPr/>
          </p:nvSpPr>
          <p:spPr>
            <a:xfrm>
              <a:off x="1517339" y="3146942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740151" y="4766086"/>
              <a:ext cx="1145086" cy="924794"/>
              <a:chOff x="6892725" y="5047474"/>
              <a:chExt cx="1145086" cy="924794"/>
            </a:xfrm>
          </p:grpSpPr>
          <p:sp>
            <p:nvSpPr>
              <p:cNvPr id="78" name="Oval 77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Trapezoid 78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" name="Straight Connector 79"/>
              <p:cNvCxnSpPr>
                <a:stCxn id="79" idx="2"/>
                <a:endCxn id="79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Connector 2"/>
            <p:cNvCxnSpPr/>
            <p:nvPr/>
          </p:nvCxnSpPr>
          <p:spPr>
            <a:xfrm>
              <a:off x="1839648" y="4161453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685893" y="3802891"/>
            <a:ext cx="2745851" cy="2543938"/>
            <a:chOff x="3454310" y="3291709"/>
            <a:chExt cx="2745851" cy="2543938"/>
          </a:xfrm>
        </p:grpSpPr>
        <p:sp>
          <p:nvSpPr>
            <p:cNvPr id="104" name="Oval 103"/>
            <p:cNvSpPr/>
            <p:nvPr/>
          </p:nvSpPr>
          <p:spPr>
            <a:xfrm>
              <a:off x="4231498" y="3291709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454310" y="4910853"/>
              <a:ext cx="1145086" cy="924794"/>
              <a:chOff x="6892725" y="5047474"/>
              <a:chExt cx="1145086" cy="924794"/>
            </a:xfrm>
          </p:grpSpPr>
          <p:sp>
            <p:nvSpPr>
              <p:cNvPr id="106" name="Oval 105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Trapezoid 106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9" name="Straight Connector 108"/>
              <p:cNvCxnSpPr>
                <a:stCxn id="107" idx="2"/>
                <a:endCxn id="107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/>
            <p:cNvCxnSpPr/>
            <p:nvPr/>
          </p:nvCxnSpPr>
          <p:spPr>
            <a:xfrm>
              <a:off x="4548636" y="3893976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548636" y="4161453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548636" y="4440682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548636" y="4710049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380313" y="3892244"/>
            <a:ext cx="2745851" cy="2543938"/>
            <a:chOff x="6538525" y="3351965"/>
            <a:chExt cx="2745851" cy="2543938"/>
          </a:xfrm>
        </p:grpSpPr>
        <p:sp>
          <p:nvSpPr>
            <p:cNvPr id="169" name="Oval 168"/>
            <p:cNvSpPr/>
            <p:nvPr/>
          </p:nvSpPr>
          <p:spPr>
            <a:xfrm>
              <a:off x="7315713" y="3351965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6538525" y="4971109"/>
              <a:ext cx="1145086" cy="924794"/>
              <a:chOff x="6892725" y="5047474"/>
              <a:chExt cx="1145086" cy="924794"/>
            </a:xfrm>
          </p:grpSpPr>
          <p:sp>
            <p:nvSpPr>
              <p:cNvPr id="171" name="Oval 170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Trapezoid 171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3" name="Straight Connector 172"/>
              <p:cNvCxnSpPr>
                <a:stCxn id="172" idx="2"/>
                <a:endCxn id="172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7634585" y="3718431"/>
              <a:ext cx="1244782" cy="1215001"/>
              <a:chOff x="4131552" y="996495"/>
              <a:chExt cx="1545422" cy="1326770"/>
            </a:xfrm>
          </p:grpSpPr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4444142" y="683905"/>
                <a:ext cx="906950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8"/>
              <p:cNvCxnSpPr/>
              <p:nvPr/>
            </p:nvCxnSpPr>
            <p:spPr>
              <a:xfrm rot="16200000" flipH="1">
                <a:off x="4240878" y="887169"/>
                <a:ext cx="1326770" cy="1545422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8"/>
              <p:cNvCxnSpPr/>
              <p:nvPr/>
            </p:nvCxnSpPr>
            <p:spPr>
              <a:xfrm rot="16200000" flipH="1">
                <a:off x="4642268" y="485779"/>
                <a:ext cx="510698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9186202" y="3892244"/>
            <a:ext cx="2745851" cy="2543938"/>
            <a:chOff x="9198240" y="3441318"/>
            <a:chExt cx="2745851" cy="2543938"/>
          </a:xfrm>
        </p:grpSpPr>
        <p:sp>
          <p:nvSpPr>
            <p:cNvPr id="66" name="Oval 65"/>
            <p:cNvSpPr/>
            <p:nvPr/>
          </p:nvSpPr>
          <p:spPr>
            <a:xfrm>
              <a:off x="9975428" y="3441318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9198240" y="5060462"/>
              <a:ext cx="1145086" cy="924794"/>
              <a:chOff x="6892725" y="5047474"/>
              <a:chExt cx="1145086" cy="924794"/>
            </a:xfrm>
          </p:grpSpPr>
          <p:sp>
            <p:nvSpPr>
              <p:cNvPr id="73" name="Oval 72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Trapezoid 73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" name="Straight Connector 74"/>
              <p:cNvCxnSpPr>
                <a:stCxn id="74" idx="2"/>
                <a:endCxn id="74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flipV="1">
              <a:off x="10294300" y="3807784"/>
              <a:ext cx="1244782" cy="1215001"/>
              <a:chOff x="4131552" y="996495"/>
              <a:chExt cx="1545422" cy="1326770"/>
            </a:xfrm>
          </p:grpSpPr>
          <p:cxnSp>
            <p:nvCxnSpPr>
              <p:cNvPr id="70" name="Elbow Connector 18"/>
              <p:cNvCxnSpPr/>
              <p:nvPr/>
            </p:nvCxnSpPr>
            <p:spPr>
              <a:xfrm rot="16200000" flipH="1">
                <a:off x="4444142" y="683905"/>
                <a:ext cx="906950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18"/>
              <p:cNvCxnSpPr/>
              <p:nvPr/>
            </p:nvCxnSpPr>
            <p:spPr>
              <a:xfrm rot="16200000" flipH="1">
                <a:off x="4240878" y="887169"/>
                <a:ext cx="1326770" cy="1545422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18"/>
              <p:cNvCxnSpPr/>
              <p:nvPr/>
            </p:nvCxnSpPr>
            <p:spPr>
              <a:xfrm rot="16200000" flipH="1">
                <a:off x="4642268" y="485779"/>
                <a:ext cx="510698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8325636" y="459553"/>
            <a:ext cx="2532864" cy="2522356"/>
            <a:chOff x="8325636" y="459553"/>
            <a:chExt cx="1968663" cy="1947934"/>
          </a:xfrm>
        </p:grpSpPr>
        <p:sp>
          <p:nvSpPr>
            <p:cNvPr id="82" name="Rectangle 81"/>
            <p:cNvSpPr/>
            <p:nvPr/>
          </p:nvSpPr>
          <p:spPr>
            <a:xfrm>
              <a:off x="8558321" y="723414"/>
              <a:ext cx="1503292" cy="135528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urveUp">
                <a:avLst/>
              </a:prstTxWarp>
              <a:spAutoFit/>
            </a:bodyPr>
            <a:lstStyle/>
            <a:p>
              <a:pPr algn="ctr"/>
              <a:r>
                <a:rPr lang="en-US" sz="5400" b="1" i="1" cap="none" spc="50" dirty="0" err="1" smtClean="0">
                  <a:ln w="0">
                    <a:noFill/>
                  </a:ln>
                  <a:solidFill>
                    <a:srgbClr val="F63D0A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ts</a:t>
              </a:r>
              <a:endParaRPr lang="en-US" sz="5400" b="1" i="1" cap="none" spc="50" dirty="0">
                <a:ln w="0">
                  <a:noFill/>
                </a:ln>
                <a:solidFill>
                  <a:srgbClr val="F63D0A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325636" y="459553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8723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75184" y="1896451"/>
            <a:ext cx="2745851" cy="2543938"/>
            <a:chOff x="6907311" y="3538260"/>
            <a:chExt cx="2745851" cy="2543938"/>
          </a:xfrm>
        </p:grpSpPr>
        <p:grpSp>
          <p:nvGrpSpPr>
            <p:cNvPr id="3" name="Group 2"/>
            <p:cNvGrpSpPr/>
            <p:nvPr/>
          </p:nvGrpSpPr>
          <p:grpSpPr>
            <a:xfrm>
              <a:off x="7801367" y="3846993"/>
              <a:ext cx="1535361" cy="1186259"/>
              <a:chOff x="7801367" y="3846993"/>
              <a:chExt cx="1535361" cy="1186259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465063" y="4117268"/>
                <a:ext cx="36000" cy="36000"/>
              </a:xfrm>
              <a:prstGeom prst="ellipse">
                <a:avLst/>
              </a:prstGeom>
              <a:ln w="381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801367" y="4525721"/>
                <a:ext cx="36000" cy="36000"/>
              </a:xfrm>
              <a:prstGeom prst="ellipse">
                <a:avLst/>
              </a:prstGeom>
              <a:ln w="381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288063" y="4619066"/>
                <a:ext cx="36000" cy="36000"/>
              </a:xfrm>
              <a:prstGeom prst="ellipse">
                <a:avLst/>
              </a:prstGeom>
              <a:ln w="381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Curved Connector 11"/>
              <p:cNvCxnSpPr>
                <a:stCxn id="10" idx="7"/>
                <a:endCxn id="9" idx="2"/>
              </p:cNvCxnSpPr>
              <p:nvPr/>
            </p:nvCxnSpPr>
            <p:spPr>
              <a:xfrm rot="5400000" flipH="1" flipV="1">
                <a:off x="7950717" y="4016647"/>
                <a:ext cx="395725" cy="632968"/>
              </a:xfrm>
              <a:prstGeom prst="curvedConnector2">
                <a:avLst/>
              </a:prstGeom>
              <a:ln w="762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/>
              <p:cNvCxnSpPr>
                <a:stCxn id="9" idx="4"/>
                <a:endCxn id="11" idx="2"/>
              </p:cNvCxnSpPr>
              <p:nvPr/>
            </p:nvCxnSpPr>
            <p:spPr>
              <a:xfrm rot="16200000" flipH="1">
                <a:off x="8643664" y="3992667"/>
                <a:ext cx="483798" cy="805000"/>
              </a:xfrm>
              <a:prstGeom prst="curvedConnector2">
                <a:avLst/>
              </a:prstGeom>
              <a:ln w="762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8481011" y="4405836"/>
                <a:ext cx="36000" cy="36000"/>
              </a:xfrm>
              <a:prstGeom prst="ellips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803112" y="4525721"/>
                <a:ext cx="36000" cy="36000"/>
              </a:xfrm>
              <a:prstGeom prst="ellips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294239" y="4997252"/>
                <a:ext cx="36000" cy="36000"/>
              </a:xfrm>
              <a:prstGeom prst="ellips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Curved Connector 16"/>
              <p:cNvCxnSpPr>
                <a:stCxn id="15" idx="7"/>
                <a:endCxn id="14" idx="2"/>
              </p:cNvCxnSpPr>
              <p:nvPr/>
            </p:nvCxnSpPr>
            <p:spPr>
              <a:xfrm rot="5400000" flipH="1" flipV="1">
                <a:off x="8103847" y="4153830"/>
                <a:ext cx="107157" cy="647171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/>
              <p:cNvCxnSpPr>
                <a:stCxn id="14" idx="4"/>
                <a:endCxn id="16" idx="2"/>
              </p:cNvCxnSpPr>
              <p:nvPr/>
            </p:nvCxnSpPr>
            <p:spPr>
              <a:xfrm rot="16200000" flipH="1">
                <a:off x="8609917" y="4330930"/>
                <a:ext cx="573416" cy="795228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8465063" y="3846993"/>
                <a:ext cx="36000" cy="36000"/>
              </a:xfrm>
              <a:prstGeom prst="ellipse">
                <a:avLst/>
              </a:prstGeom>
              <a:ln w="381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803112" y="4525721"/>
                <a:ext cx="36000" cy="36000"/>
              </a:xfrm>
              <a:prstGeom prst="ellipse">
                <a:avLst/>
              </a:prstGeom>
              <a:ln w="381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300728" y="4246393"/>
                <a:ext cx="36000" cy="36000"/>
              </a:xfrm>
              <a:prstGeom prst="ellipse">
                <a:avLst/>
              </a:prstGeom>
              <a:ln w="381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Curved Connector 21"/>
              <p:cNvCxnSpPr>
                <a:stCxn id="20" idx="7"/>
                <a:endCxn id="19" idx="2"/>
              </p:cNvCxnSpPr>
              <p:nvPr/>
            </p:nvCxnSpPr>
            <p:spPr>
              <a:xfrm rot="5400000" flipH="1" flipV="1">
                <a:off x="7816451" y="3882382"/>
                <a:ext cx="666000" cy="631223"/>
              </a:xfrm>
              <a:prstGeom prst="curvedConnector2">
                <a:avLst/>
              </a:prstGeom>
              <a:ln w="762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/>
              <p:cNvCxnSpPr>
                <a:stCxn id="19" idx="4"/>
                <a:endCxn id="21" idx="2"/>
              </p:cNvCxnSpPr>
              <p:nvPr/>
            </p:nvCxnSpPr>
            <p:spPr>
              <a:xfrm rot="16200000" flipH="1">
                <a:off x="8701195" y="3664860"/>
                <a:ext cx="381400" cy="817665"/>
              </a:xfrm>
              <a:prstGeom prst="curvedConnector2">
                <a:avLst/>
              </a:prstGeom>
              <a:ln w="762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Oval 3"/>
            <p:cNvSpPr/>
            <p:nvPr/>
          </p:nvSpPr>
          <p:spPr>
            <a:xfrm>
              <a:off x="7684499" y="3538260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907311" y="5157404"/>
              <a:ext cx="1145086" cy="924794"/>
              <a:chOff x="6892725" y="5047474"/>
              <a:chExt cx="1145086" cy="924794"/>
            </a:xfrm>
          </p:grpSpPr>
          <p:sp>
            <p:nvSpPr>
              <p:cNvPr id="6" name="Oval 5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rapezoid 6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Connector 7"/>
              <p:cNvCxnSpPr>
                <a:stCxn id="7" idx="2"/>
                <a:endCxn id="7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358324" y="5427585"/>
            <a:ext cx="1519612" cy="1037874"/>
            <a:chOff x="2225551" y="4842066"/>
            <a:chExt cx="1519612" cy="1037874"/>
          </a:xfrm>
        </p:grpSpPr>
        <p:grpSp>
          <p:nvGrpSpPr>
            <p:cNvPr id="28" name="Group 27"/>
            <p:cNvGrpSpPr/>
            <p:nvPr/>
          </p:nvGrpSpPr>
          <p:grpSpPr>
            <a:xfrm>
              <a:off x="2225551" y="5199771"/>
              <a:ext cx="1519612" cy="680169"/>
              <a:chOff x="2225551" y="5199771"/>
              <a:chExt cx="1519612" cy="680169"/>
            </a:xfrm>
          </p:grpSpPr>
          <p:sp>
            <p:nvSpPr>
              <p:cNvPr id="30" name="L-Shape 29"/>
              <p:cNvSpPr/>
              <p:nvPr/>
            </p:nvSpPr>
            <p:spPr>
              <a:xfrm>
                <a:off x="2225551" y="5199771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L-Shape 30"/>
              <p:cNvSpPr/>
              <p:nvPr/>
            </p:nvSpPr>
            <p:spPr>
              <a:xfrm flipH="1">
                <a:off x="2791988" y="5199771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Down Arrow 28"/>
            <p:cNvSpPr/>
            <p:nvPr/>
          </p:nvSpPr>
          <p:spPr>
            <a:xfrm>
              <a:off x="2648277" y="4842066"/>
              <a:ext cx="681050" cy="80347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09054" y="5358411"/>
            <a:ext cx="1519612" cy="1098146"/>
            <a:chOff x="7226295" y="4804036"/>
            <a:chExt cx="1519612" cy="1098146"/>
          </a:xfrm>
        </p:grpSpPr>
        <p:grpSp>
          <p:nvGrpSpPr>
            <p:cNvPr id="33" name="Group 32"/>
            <p:cNvGrpSpPr/>
            <p:nvPr/>
          </p:nvGrpSpPr>
          <p:grpSpPr>
            <a:xfrm>
              <a:off x="7226295" y="5222013"/>
              <a:ext cx="1519612" cy="680169"/>
              <a:chOff x="7226295" y="5222013"/>
              <a:chExt cx="1519612" cy="680169"/>
            </a:xfrm>
          </p:grpSpPr>
          <p:sp>
            <p:nvSpPr>
              <p:cNvPr id="35" name="L-Shape 34"/>
              <p:cNvSpPr/>
              <p:nvPr/>
            </p:nvSpPr>
            <p:spPr>
              <a:xfrm>
                <a:off x="7226295" y="5222013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L-Shape 35"/>
              <p:cNvSpPr/>
              <p:nvPr/>
            </p:nvSpPr>
            <p:spPr>
              <a:xfrm flipH="1">
                <a:off x="7792732" y="5222013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Quad Arrow 33"/>
            <p:cNvSpPr/>
            <p:nvPr/>
          </p:nvSpPr>
          <p:spPr>
            <a:xfrm rot="18879788">
              <a:off x="7499935" y="4804036"/>
              <a:ext cx="972000" cy="972000"/>
            </a:xfrm>
            <a:prstGeom prst="quadArrow">
              <a:avLst>
                <a:gd name="adj1" fmla="val 39880"/>
                <a:gd name="adj2" fmla="val 9086"/>
                <a:gd name="adj3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55572" y="5358411"/>
            <a:ext cx="1519612" cy="1107048"/>
            <a:chOff x="4725923" y="4789800"/>
            <a:chExt cx="1519612" cy="1107048"/>
          </a:xfrm>
        </p:grpSpPr>
        <p:grpSp>
          <p:nvGrpSpPr>
            <p:cNvPr id="38" name="Group 37"/>
            <p:cNvGrpSpPr/>
            <p:nvPr/>
          </p:nvGrpSpPr>
          <p:grpSpPr>
            <a:xfrm>
              <a:off x="4725923" y="5216679"/>
              <a:ext cx="1519612" cy="680169"/>
              <a:chOff x="4725923" y="5216679"/>
              <a:chExt cx="1519612" cy="680169"/>
            </a:xfrm>
          </p:grpSpPr>
          <p:sp>
            <p:nvSpPr>
              <p:cNvPr id="40" name="L-Shape 39"/>
              <p:cNvSpPr/>
              <p:nvPr/>
            </p:nvSpPr>
            <p:spPr>
              <a:xfrm>
                <a:off x="4725923" y="5216679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L-Shape 40"/>
              <p:cNvSpPr/>
              <p:nvPr/>
            </p:nvSpPr>
            <p:spPr>
              <a:xfrm flipH="1">
                <a:off x="5292360" y="5216679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9" name="Down Arrow 38"/>
            <p:cNvSpPr/>
            <p:nvPr/>
          </p:nvSpPr>
          <p:spPr>
            <a:xfrm flipV="1">
              <a:off x="5161923" y="4789800"/>
              <a:ext cx="681050" cy="80347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16231" y="398060"/>
            <a:ext cx="1130333" cy="1018572"/>
            <a:chOff x="4086880" y="823053"/>
            <a:chExt cx="1130333" cy="1018572"/>
          </a:xfrm>
        </p:grpSpPr>
        <p:grpSp>
          <p:nvGrpSpPr>
            <p:cNvPr id="43" name="Group 42"/>
            <p:cNvGrpSpPr/>
            <p:nvPr/>
          </p:nvGrpSpPr>
          <p:grpSpPr>
            <a:xfrm>
              <a:off x="4086880" y="823053"/>
              <a:ext cx="1130333" cy="1018572"/>
              <a:chOff x="2313296" y="823053"/>
              <a:chExt cx="1130333" cy="1018572"/>
            </a:xfrm>
          </p:grpSpPr>
          <p:sp>
            <p:nvSpPr>
              <p:cNvPr id="45" name="Flowchart: Document 44"/>
              <p:cNvSpPr/>
              <p:nvPr/>
            </p:nvSpPr>
            <p:spPr>
              <a:xfrm flipV="1">
                <a:off x="2389735" y="823053"/>
                <a:ext cx="988437" cy="1018572"/>
              </a:xfrm>
              <a:prstGeom prst="flowChartDocument">
                <a:avLst/>
              </a:prstGeom>
              <a:solidFill>
                <a:schemeClr val="accent4">
                  <a:lumMod val="7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Parallelogram 59"/>
              <p:cNvSpPr/>
              <p:nvPr/>
            </p:nvSpPr>
            <p:spPr>
              <a:xfrm>
                <a:off x="2313296" y="1064957"/>
                <a:ext cx="1130333" cy="776668"/>
              </a:xfrm>
              <a:custGeom>
                <a:avLst/>
                <a:gdLst>
                  <a:gd name="connsiteX0" fmla="*/ 0 w 1405392"/>
                  <a:gd name="connsiteY0" fmla="*/ 565949 h 565949"/>
                  <a:gd name="connsiteX1" fmla="*/ 141487 w 1405392"/>
                  <a:gd name="connsiteY1" fmla="*/ 0 h 565949"/>
                  <a:gd name="connsiteX2" fmla="*/ 1405392 w 1405392"/>
                  <a:gd name="connsiteY2" fmla="*/ 0 h 565949"/>
                  <a:gd name="connsiteX3" fmla="*/ 1263905 w 1405392"/>
                  <a:gd name="connsiteY3" fmla="*/ 565949 h 565949"/>
                  <a:gd name="connsiteX4" fmla="*/ 0 w 1405392"/>
                  <a:gd name="connsiteY4" fmla="*/ 565949 h 565949"/>
                  <a:gd name="connsiteX0" fmla="*/ 0 w 1405392"/>
                  <a:gd name="connsiteY0" fmla="*/ 577524 h 577524"/>
                  <a:gd name="connsiteX1" fmla="*/ 361406 w 1405392"/>
                  <a:gd name="connsiteY1" fmla="*/ 0 h 577524"/>
                  <a:gd name="connsiteX2" fmla="*/ 1405392 w 1405392"/>
                  <a:gd name="connsiteY2" fmla="*/ 11575 h 577524"/>
                  <a:gd name="connsiteX3" fmla="*/ 1263905 w 1405392"/>
                  <a:gd name="connsiteY3" fmla="*/ 577524 h 577524"/>
                  <a:gd name="connsiteX4" fmla="*/ 0 w 1405392"/>
                  <a:gd name="connsiteY4" fmla="*/ 577524 h 577524"/>
                  <a:gd name="connsiteX0" fmla="*/ 0 w 1660035"/>
                  <a:gd name="connsiteY0" fmla="*/ 589099 h 589099"/>
                  <a:gd name="connsiteX1" fmla="*/ 361406 w 1660035"/>
                  <a:gd name="connsiteY1" fmla="*/ 11575 h 589099"/>
                  <a:gd name="connsiteX2" fmla="*/ 1660035 w 1660035"/>
                  <a:gd name="connsiteY2" fmla="*/ 0 h 589099"/>
                  <a:gd name="connsiteX3" fmla="*/ 1263905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589099 h 589099"/>
                  <a:gd name="connsiteX1" fmla="*/ 361406 w 1660035"/>
                  <a:gd name="connsiteY1" fmla="*/ 11575 h 589099"/>
                  <a:gd name="connsiteX2" fmla="*/ 1660035 w 1660035"/>
                  <a:gd name="connsiteY2" fmla="*/ 0 h 589099"/>
                  <a:gd name="connsiteX3" fmla="*/ 1171308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589099 h 589099"/>
                  <a:gd name="connsiteX1" fmla="*/ 234084 w 1660035"/>
                  <a:gd name="connsiteY1" fmla="*/ 0 h 589099"/>
                  <a:gd name="connsiteX2" fmla="*/ 1660035 w 1660035"/>
                  <a:gd name="connsiteY2" fmla="*/ 0 h 589099"/>
                  <a:gd name="connsiteX3" fmla="*/ 1171308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745407 h 745407"/>
                  <a:gd name="connsiteX1" fmla="*/ 85575 w 1660035"/>
                  <a:gd name="connsiteY1" fmla="*/ 0 h 745407"/>
                  <a:gd name="connsiteX2" fmla="*/ 1660035 w 1660035"/>
                  <a:gd name="connsiteY2" fmla="*/ 156308 h 745407"/>
                  <a:gd name="connsiteX3" fmla="*/ 1171308 w 1660035"/>
                  <a:gd name="connsiteY3" fmla="*/ 745407 h 745407"/>
                  <a:gd name="connsiteX4" fmla="*/ 0 w 1660035"/>
                  <a:gd name="connsiteY4" fmla="*/ 745407 h 745407"/>
                  <a:gd name="connsiteX0" fmla="*/ 0 w 1260919"/>
                  <a:gd name="connsiteY0" fmla="*/ 776668 h 776668"/>
                  <a:gd name="connsiteX1" fmla="*/ 85575 w 1260919"/>
                  <a:gd name="connsiteY1" fmla="*/ 31261 h 776668"/>
                  <a:gd name="connsiteX2" fmla="*/ 1260919 w 1260919"/>
                  <a:gd name="connsiteY2" fmla="*/ 0 h 776668"/>
                  <a:gd name="connsiteX3" fmla="*/ 1171308 w 1260919"/>
                  <a:gd name="connsiteY3" fmla="*/ 776668 h 776668"/>
                  <a:gd name="connsiteX4" fmla="*/ 0 w 1260919"/>
                  <a:gd name="connsiteY4" fmla="*/ 776668 h 776668"/>
                  <a:gd name="connsiteX0" fmla="*/ 25807 w 1286726"/>
                  <a:gd name="connsiteY0" fmla="*/ 792299 h 792299"/>
                  <a:gd name="connsiteX1" fmla="*/ 0 w 1286726"/>
                  <a:gd name="connsiteY1" fmla="*/ 0 h 792299"/>
                  <a:gd name="connsiteX2" fmla="*/ 1286726 w 1286726"/>
                  <a:gd name="connsiteY2" fmla="*/ 15631 h 792299"/>
                  <a:gd name="connsiteX3" fmla="*/ 1197115 w 1286726"/>
                  <a:gd name="connsiteY3" fmla="*/ 792299 h 792299"/>
                  <a:gd name="connsiteX4" fmla="*/ 25807 w 1286726"/>
                  <a:gd name="connsiteY4" fmla="*/ 792299 h 792299"/>
                  <a:gd name="connsiteX0" fmla="*/ 90780 w 1351699"/>
                  <a:gd name="connsiteY0" fmla="*/ 776668 h 776668"/>
                  <a:gd name="connsiteX1" fmla="*/ 0 w 1351699"/>
                  <a:gd name="connsiteY1" fmla="*/ 0 h 776668"/>
                  <a:gd name="connsiteX2" fmla="*/ 1351699 w 1351699"/>
                  <a:gd name="connsiteY2" fmla="*/ 0 h 776668"/>
                  <a:gd name="connsiteX3" fmla="*/ 1262088 w 1351699"/>
                  <a:gd name="connsiteY3" fmla="*/ 776668 h 776668"/>
                  <a:gd name="connsiteX4" fmla="*/ 90780 w 1351699"/>
                  <a:gd name="connsiteY4" fmla="*/ 776668 h 776668"/>
                  <a:gd name="connsiteX0" fmla="*/ 90780 w 1342416"/>
                  <a:gd name="connsiteY0" fmla="*/ 776668 h 776668"/>
                  <a:gd name="connsiteX1" fmla="*/ 0 w 1342416"/>
                  <a:gd name="connsiteY1" fmla="*/ 0 h 776668"/>
                  <a:gd name="connsiteX2" fmla="*/ 1342416 w 1342416"/>
                  <a:gd name="connsiteY2" fmla="*/ 0 h 776668"/>
                  <a:gd name="connsiteX3" fmla="*/ 1262088 w 1342416"/>
                  <a:gd name="connsiteY3" fmla="*/ 776668 h 776668"/>
                  <a:gd name="connsiteX4" fmla="*/ 90780 w 1342416"/>
                  <a:gd name="connsiteY4" fmla="*/ 776668 h 776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16" h="776668">
                    <a:moveTo>
                      <a:pt x="90780" y="776668"/>
                    </a:moveTo>
                    <a:lnTo>
                      <a:pt x="0" y="0"/>
                    </a:lnTo>
                    <a:lnTo>
                      <a:pt x="1342416" y="0"/>
                    </a:lnTo>
                    <a:lnTo>
                      <a:pt x="1262088" y="776668"/>
                    </a:lnTo>
                    <a:lnTo>
                      <a:pt x="90780" y="776668"/>
                    </a:lnTo>
                    <a:close/>
                  </a:path>
                </a:pathLst>
              </a:custGeom>
              <a:solidFill>
                <a:schemeClr val="accent4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4" name="Quad Arrow 43"/>
            <p:cNvSpPr/>
            <p:nvPr/>
          </p:nvSpPr>
          <p:spPr>
            <a:xfrm rot="18879788">
              <a:off x="4182693" y="835690"/>
              <a:ext cx="972000" cy="972000"/>
            </a:xfrm>
            <a:prstGeom prst="quadArrow">
              <a:avLst>
                <a:gd name="adj1" fmla="val 39880"/>
                <a:gd name="adj2" fmla="val 9086"/>
                <a:gd name="adj3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70922" y="2269474"/>
            <a:ext cx="2343337" cy="2012830"/>
            <a:chOff x="971940" y="4320039"/>
            <a:chExt cx="2343337" cy="2012830"/>
          </a:xfrm>
        </p:grpSpPr>
        <p:grpSp>
          <p:nvGrpSpPr>
            <p:cNvPr id="48" name="Group 47"/>
            <p:cNvGrpSpPr/>
            <p:nvPr/>
          </p:nvGrpSpPr>
          <p:grpSpPr>
            <a:xfrm>
              <a:off x="971940" y="4597979"/>
              <a:ext cx="1794768" cy="1734890"/>
              <a:chOff x="971940" y="4597979"/>
              <a:chExt cx="1794768" cy="173489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971940" y="4597979"/>
                <a:ext cx="1794768" cy="1734890"/>
                <a:chOff x="971940" y="4597979"/>
                <a:chExt cx="1794768" cy="1734890"/>
              </a:xfrm>
            </p:grpSpPr>
            <p:sp>
              <p:nvSpPr>
                <p:cNvPr id="52" name="Oval 51"/>
                <p:cNvSpPr/>
                <p:nvPr/>
              </p:nvSpPr>
              <p:spPr>
                <a:xfrm rot="19309238">
                  <a:off x="971940" y="5883400"/>
                  <a:ext cx="310740" cy="44946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458931" y="4597979"/>
                  <a:ext cx="1307777" cy="128511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Trapezoid 53"/>
                <p:cNvSpPr/>
                <p:nvPr/>
              </p:nvSpPr>
              <p:spPr>
                <a:xfrm rot="3035341">
                  <a:off x="1154233" y="5533809"/>
                  <a:ext cx="461945" cy="716678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5" name="Straight Connector 54"/>
                <p:cNvCxnSpPr>
                  <a:stCxn id="54" idx="2"/>
                  <a:endCxn id="54" idx="0"/>
                </p:cNvCxnSpPr>
                <p:nvPr/>
              </p:nvCxnSpPr>
              <p:spPr>
                <a:xfrm flipV="1">
                  <a:off x="1108349" y="5664647"/>
                  <a:ext cx="553714" cy="455003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Cross 50"/>
              <p:cNvSpPr/>
              <p:nvPr/>
            </p:nvSpPr>
            <p:spPr>
              <a:xfrm>
                <a:off x="1662063" y="4775012"/>
                <a:ext cx="900000" cy="900000"/>
              </a:xfrm>
              <a:prstGeom prst="plus">
                <a:avLst>
                  <a:gd name="adj" fmla="val 41719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1830111" y="4320039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006019" y="4418911"/>
            <a:ext cx="1919930" cy="1589815"/>
            <a:chOff x="6999186" y="2485946"/>
            <a:chExt cx="1919930" cy="1589815"/>
          </a:xfrm>
        </p:grpSpPr>
        <p:sp>
          <p:nvSpPr>
            <p:cNvPr id="57" name="Rectangle 56"/>
            <p:cNvSpPr/>
            <p:nvPr/>
          </p:nvSpPr>
          <p:spPr>
            <a:xfrm>
              <a:off x="7433950" y="2485946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999186" y="2857158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Quad Arrow 58"/>
            <p:cNvSpPr/>
            <p:nvPr/>
          </p:nvSpPr>
          <p:spPr>
            <a:xfrm>
              <a:off x="7731357" y="2630713"/>
              <a:ext cx="972000" cy="972000"/>
            </a:xfrm>
            <a:prstGeom prst="quadArrow">
              <a:avLst>
                <a:gd name="adj1" fmla="val 17737"/>
                <a:gd name="adj2" fmla="val 15355"/>
                <a:gd name="adj3" fmla="val 1416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86680" y="509608"/>
            <a:ext cx="1707392" cy="2022426"/>
            <a:chOff x="10140984" y="4371379"/>
            <a:chExt cx="1707392" cy="2022426"/>
          </a:xfrm>
        </p:grpSpPr>
        <p:grpSp>
          <p:nvGrpSpPr>
            <p:cNvPr id="61" name="Group 60"/>
            <p:cNvGrpSpPr/>
            <p:nvPr/>
          </p:nvGrpSpPr>
          <p:grpSpPr>
            <a:xfrm>
              <a:off x="10140984" y="4371379"/>
              <a:ext cx="1707392" cy="2022426"/>
              <a:chOff x="4658684" y="854465"/>
              <a:chExt cx="1707392" cy="2022426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4658684" y="1566616"/>
                <a:ext cx="1707392" cy="1310275"/>
                <a:chOff x="4996773" y="3590617"/>
                <a:chExt cx="1519612" cy="680169"/>
              </a:xfrm>
            </p:grpSpPr>
            <p:sp>
              <p:nvSpPr>
                <p:cNvPr id="65" name="L-Shape 64"/>
                <p:cNvSpPr/>
                <p:nvPr/>
              </p:nvSpPr>
              <p:spPr>
                <a:xfrm>
                  <a:off x="4996773" y="3590617"/>
                  <a:ext cx="953175" cy="680169"/>
                </a:xfrm>
                <a:prstGeom prst="corner">
                  <a:avLst>
                    <a:gd name="adj1" fmla="val 22312"/>
                    <a:gd name="adj2" fmla="val 21158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L-Shape 65"/>
                <p:cNvSpPr/>
                <p:nvPr/>
              </p:nvSpPr>
              <p:spPr>
                <a:xfrm flipH="1">
                  <a:off x="5563210" y="3590617"/>
                  <a:ext cx="953175" cy="680169"/>
                </a:xfrm>
                <a:prstGeom prst="corner">
                  <a:avLst>
                    <a:gd name="adj1" fmla="val 22312"/>
                    <a:gd name="adj2" fmla="val 21158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4" name="Half Frame 63"/>
              <p:cNvSpPr/>
              <p:nvPr/>
            </p:nvSpPr>
            <p:spPr>
              <a:xfrm rot="2692766">
                <a:off x="4779411" y="854465"/>
                <a:ext cx="1438153" cy="1440907"/>
              </a:xfrm>
              <a:prstGeom prst="halfFrame">
                <a:avLst>
                  <a:gd name="adj1" fmla="val 18755"/>
                  <a:gd name="adj2" fmla="val 1870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10764124" y="5278403"/>
              <a:ext cx="461112" cy="9634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0163096" y="2337181"/>
            <a:ext cx="1653214" cy="1354973"/>
            <a:chOff x="1662063" y="4320039"/>
            <a:chExt cx="1653214" cy="1354973"/>
          </a:xfrm>
        </p:grpSpPr>
        <p:sp>
          <p:nvSpPr>
            <p:cNvPr id="68" name="Cross 67"/>
            <p:cNvSpPr/>
            <p:nvPr/>
          </p:nvSpPr>
          <p:spPr>
            <a:xfrm>
              <a:off x="1662063" y="4775012"/>
              <a:ext cx="900000" cy="900000"/>
            </a:xfrm>
            <a:prstGeom prst="plus">
              <a:avLst>
                <a:gd name="adj" fmla="val 3400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830111" y="4320039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40353" y="4656975"/>
            <a:ext cx="1368000" cy="1163288"/>
            <a:chOff x="4879402" y="2115486"/>
            <a:chExt cx="1368000" cy="1163288"/>
          </a:xfrm>
        </p:grpSpPr>
        <p:sp>
          <p:nvSpPr>
            <p:cNvPr id="71" name="Rectangle 70"/>
            <p:cNvSpPr/>
            <p:nvPr/>
          </p:nvSpPr>
          <p:spPr>
            <a:xfrm>
              <a:off x="5315546" y="2115486"/>
              <a:ext cx="782030" cy="11507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Half Frame 71"/>
            <p:cNvSpPr/>
            <p:nvPr/>
          </p:nvSpPr>
          <p:spPr>
            <a:xfrm flipV="1">
              <a:off x="4879402" y="2115486"/>
              <a:ext cx="1368000" cy="1163288"/>
            </a:xfrm>
            <a:prstGeom prst="halfFrame">
              <a:avLst>
                <a:gd name="adj1" fmla="val 2042"/>
                <a:gd name="adj2" fmla="val 2418"/>
              </a:avLst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5363685" y="3040603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/>
            <p:cNvSpPr/>
            <p:nvPr/>
          </p:nvSpPr>
          <p:spPr>
            <a:xfrm>
              <a:off x="5516046" y="3107189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/>
            <p:cNvSpPr/>
            <p:nvPr/>
          </p:nvSpPr>
          <p:spPr>
            <a:xfrm>
              <a:off x="5616789" y="2907878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/>
            <p:cNvSpPr/>
            <p:nvPr/>
          </p:nvSpPr>
          <p:spPr>
            <a:xfrm>
              <a:off x="5698406" y="2609876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/>
            <p:cNvSpPr/>
            <p:nvPr/>
          </p:nvSpPr>
          <p:spPr>
            <a:xfrm>
              <a:off x="5750901" y="2339974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/>
            <p:cNvSpPr/>
            <p:nvPr/>
          </p:nvSpPr>
          <p:spPr>
            <a:xfrm>
              <a:off x="5973493" y="2337996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/>
            <p:cNvSpPr/>
            <p:nvPr/>
          </p:nvSpPr>
          <p:spPr>
            <a:xfrm>
              <a:off x="5224711" y="3082795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/>
          </p:nvSpPr>
          <p:spPr>
            <a:xfrm>
              <a:off x="5066942" y="3046338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/>
            <p:cNvSpPr/>
            <p:nvPr/>
          </p:nvSpPr>
          <p:spPr>
            <a:xfrm>
              <a:off x="6124180" y="2259555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Left-Right Arrow 81"/>
            <p:cNvSpPr/>
            <p:nvPr/>
          </p:nvSpPr>
          <p:spPr>
            <a:xfrm>
              <a:off x="5326306" y="2734510"/>
              <a:ext cx="760510" cy="137649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40151" y="823053"/>
            <a:ext cx="1099497" cy="1027904"/>
            <a:chOff x="740151" y="823053"/>
            <a:chExt cx="1099497" cy="1027904"/>
          </a:xfrm>
        </p:grpSpPr>
        <p:sp>
          <p:nvSpPr>
            <p:cNvPr id="84" name="Flowchart: Document 83"/>
            <p:cNvSpPr/>
            <p:nvPr/>
          </p:nvSpPr>
          <p:spPr>
            <a:xfrm flipV="1">
              <a:off x="740151" y="823053"/>
              <a:ext cx="988437" cy="1018572"/>
            </a:xfrm>
            <a:prstGeom prst="flowChartDocumen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Parallelogram 59"/>
            <p:cNvSpPr/>
            <p:nvPr/>
          </p:nvSpPr>
          <p:spPr>
            <a:xfrm>
              <a:off x="740151" y="1252527"/>
              <a:ext cx="1099497" cy="598430"/>
            </a:xfrm>
            <a:custGeom>
              <a:avLst/>
              <a:gdLst>
                <a:gd name="connsiteX0" fmla="*/ 0 w 1405392"/>
                <a:gd name="connsiteY0" fmla="*/ 565949 h 565949"/>
                <a:gd name="connsiteX1" fmla="*/ 141487 w 1405392"/>
                <a:gd name="connsiteY1" fmla="*/ 0 h 565949"/>
                <a:gd name="connsiteX2" fmla="*/ 1405392 w 1405392"/>
                <a:gd name="connsiteY2" fmla="*/ 0 h 565949"/>
                <a:gd name="connsiteX3" fmla="*/ 1263905 w 1405392"/>
                <a:gd name="connsiteY3" fmla="*/ 565949 h 565949"/>
                <a:gd name="connsiteX4" fmla="*/ 0 w 1405392"/>
                <a:gd name="connsiteY4" fmla="*/ 565949 h 565949"/>
                <a:gd name="connsiteX0" fmla="*/ 0 w 1405392"/>
                <a:gd name="connsiteY0" fmla="*/ 577524 h 577524"/>
                <a:gd name="connsiteX1" fmla="*/ 361406 w 1405392"/>
                <a:gd name="connsiteY1" fmla="*/ 0 h 577524"/>
                <a:gd name="connsiteX2" fmla="*/ 1405392 w 1405392"/>
                <a:gd name="connsiteY2" fmla="*/ 11575 h 577524"/>
                <a:gd name="connsiteX3" fmla="*/ 1263905 w 1405392"/>
                <a:gd name="connsiteY3" fmla="*/ 577524 h 577524"/>
                <a:gd name="connsiteX4" fmla="*/ 0 w 1405392"/>
                <a:gd name="connsiteY4" fmla="*/ 577524 h 577524"/>
                <a:gd name="connsiteX0" fmla="*/ 0 w 1660035"/>
                <a:gd name="connsiteY0" fmla="*/ 589099 h 589099"/>
                <a:gd name="connsiteX1" fmla="*/ 361406 w 1660035"/>
                <a:gd name="connsiteY1" fmla="*/ 11575 h 589099"/>
                <a:gd name="connsiteX2" fmla="*/ 1660035 w 1660035"/>
                <a:gd name="connsiteY2" fmla="*/ 0 h 589099"/>
                <a:gd name="connsiteX3" fmla="*/ 1263905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89099"/>
                <a:gd name="connsiteX1" fmla="*/ 361406 w 1660035"/>
                <a:gd name="connsiteY1" fmla="*/ 11575 h 589099"/>
                <a:gd name="connsiteX2" fmla="*/ 1660035 w 1660035"/>
                <a:gd name="connsiteY2" fmla="*/ 0 h 589099"/>
                <a:gd name="connsiteX3" fmla="*/ 1171308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89099"/>
                <a:gd name="connsiteX1" fmla="*/ 234084 w 1660035"/>
                <a:gd name="connsiteY1" fmla="*/ 0 h 589099"/>
                <a:gd name="connsiteX2" fmla="*/ 1660035 w 1660035"/>
                <a:gd name="connsiteY2" fmla="*/ 0 h 589099"/>
                <a:gd name="connsiteX3" fmla="*/ 1171308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98430"/>
                <a:gd name="connsiteX1" fmla="*/ 234084 w 1660035"/>
                <a:gd name="connsiteY1" fmla="*/ 0 h 598430"/>
                <a:gd name="connsiteX2" fmla="*/ 1660035 w 1660035"/>
                <a:gd name="connsiteY2" fmla="*/ 0 h 598430"/>
                <a:gd name="connsiteX3" fmla="*/ 1495320 w 1660035"/>
                <a:gd name="connsiteY3" fmla="*/ 598430 h 598430"/>
                <a:gd name="connsiteX4" fmla="*/ 0 w 1660035"/>
                <a:gd name="connsiteY4" fmla="*/ 589099 h 598430"/>
                <a:gd name="connsiteX0" fmla="*/ 0 w 1660035"/>
                <a:gd name="connsiteY0" fmla="*/ 589099 h 598430"/>
                <a:gd name="connsiteX1" fmla="*/ 234084 w 1660035"/>
                <a:gd name="connsiteY1" fmla="*/ 0 h 598430"/>
                <a:gd name="connsiteX2" fmla="*/ 1660035 w 1660035"/>
                <a:gd name="connsiteY2" fmla="*/ 0 h 598430"/>
                <a:gd name="connsiteX3" fmla="*/ 1453058 w 1660035"/>
                <a:gd name="connsiteY3" fmla="*/ 598430 h 598430"/>
                <a:gd name="connsiteX4" fmla="*/ 0 w 1660035"/>
                <a:gd name="connsiteY4" fmla="*/ 589099 h 59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035" h="598430">
                  <a:moveTo>
                    <a:pt x="0" y="589099"/>
                  </a:moveTo>
                  <a:lnTo>
                    <a:pt x="234084" y="0"/>
                  </a:lnTo>
                  <a:lnTo>
                    <a:pt x="1660035" y="0"/>
                  </a:lnTo>
                  <a:lnTo>
                    <a:pt x="1453058" y="598430"/>
                  </a:lnTo>
                  <a:lnTo>
                    <a:pt x="0" y="589099"/>
                  </a:lnTo>
                  <a:close/>
                </a:path>
              </a:pathLst>
            </a:cu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182996" y="342052"/>
            <a:ext cx="988437" cy="1027904"/>
            <a:chOff x="740151" y="823053"/>
            <a:chExt cx="988437" cy="1027904"/>
          </a:xfrm>
        </p:grpSpPr>
        <p:sp>
          <p:nvSpPr>
            <p:cNvPr id="87" name="Flowchart: Document 86"/>
            <p:cNvSpPr/>
            <p:nvPr/>
          </p:nvSpPr>
          <p:spPr>
            <a:xfrm flipV="1">
              <a:off x="740151" y="823053"/>
              <a:ext cx="988437" cy="1018572"/>
            </a:xfrm>
            <a:prstGeom prst="flowChartDocumen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Parallelogram 59"/>
            <p:cNvSpPr/>
            <p:nvPr/>
          </p:nvSpPr>
          <p:spPr>
            <a:xfrm>
              <a:off x="740151" y="1104343"/>
              <a:ext cx="988437" cy="746614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300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23449" y="494295"/>
            <a:ext cx="1503292" cy="135528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Up">
              <a:avLst/>
            </a:prstTxWarp>
            <a:spAutoFit/>
          </a:bodyPr>
          <a:lstStyle/>
          <a:p>
            <a:pPr algn="ctr"/>
            <a:r>
              <a:rPr lang="en-US" sz="5400" b="1" i="1" cap="none" spc="50" dirty="0" err="1" smtClean="0">
                <a:ln w="0">
                  <a:noFill/>
                </a:ln>
                <a:solidFill>
                  <a:srgbClr val="F63D0A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ts</a:t>
            </a:r>
            <a:endParaRPr lang="en-US" sz="5400" b="1" i="1" cap="none" spc="50" dirty="0">
              <a:ln w="0">
                <a:noFill/>
              </a:ln>
              <a:solidFill>
                <a:srgbClr val="F63D0A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356370" y="1570862"/>
            <a:ext cx="2677766" cy="2630918"/>
            <a:chOff x="2356370" y="1570862"/>
            <a:chExt cx="2677766" cy="2630918"/>
          </a:xfrm>
        </p:grpSpPr>
        <p:grpSp>
          <p:nvGrpSpPr>
            <p:cNvPr id="21" name="Group 20"/>
            <p:cNvGrpSpPr/>
            <p:nvPr/>
          </p:nvGrpSpPr>
          <p:grpSpPr>
            <a:xfrm rot="957016">
              <a:off x="2356370" y="1570862"/>
              <a:ext cx="2677766" cy="2630918"/>
              <a:chOff x="2408325" y="1581252"/>
              <a:chExt cx="2677766" cy="263091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117428" y="1581252"/>
                <a:ext cx="1968663" cy="1947934"/>
              </a:xfrm>
              <a:prstGeom prst="ellipse">
                <a:avLst/>
              </a:prstGeom>
              <a:noFill/>
              <a:ln w="76200" cmpd="thinThick">
                <a:solidFill>
                  <a:schemeClr val="tx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 rot="21394548">
                <a:off x="2408325" y="3287376"/>
                <a:ext cx="1145086" cy="924794"/>
                <a:chOff x="6892725" y="5047474"/>
                <a:chExt cx="1145086" cy="924794"/>
              </a:xfrm>
            </p:grpSpPr>
            <p:sp>
              <p:nvSpPr>
                <p:cNvPr id="10" name="Oval 9"/>
                <p:cNvSpPr/>
                <p:nvPr/>
              </p:nvSpPr>
              <p:spPr>
                <a:xfrm rot="19309238">
                  <a:off x="6892725" y="5456010"/>
                  <a:ext cx="467773" cy="51625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dk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dk1">
                        <a:lumMod val="99000"/>
                        <a:satMod val="120000"/>
                        <a:shade val="78000"/>
                      </a:schemeClr>
                    </a:gs>
                  </a:gsLst>
                  <a:lin ang="270000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rapezoid 10"/>
                <p:cNvSpPr/>
                <p:nvPr/>
              </p:nvSpPr>
              <p:spPr>
                <a:xfrm rot="2970445">
                  <a:off x="7234340" y="4858324"/>
                  <a:ext cx="528090" cy="1078852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2" name="Straight Connector 11"/>
                <p:cNvCxnSpPr>
                  <a:stCxn id="11" idx="2"/>
                  <a:endCxn id="11" idx="0"/>
                </p:cNvCxnSpPr>
                <p:nvPr/>
              </p:nvCxnSpPr>
              <p:spPr>
                <a:xfrm flipV="1">
                  <a:off x="7088157" y="5047474"/>
                  <a:ext cx="820457" cy="700552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Group 66"/>
            <p:cNvGrpSpPr/>
            <p:nvPr/>
          </p:nvGrpSpPr>
          <p:grpSpPr>
            <a:xfrm>
              <a:off x="3534767" y="2087903"/>
              <a:ext cx="1225788" cy="1152543"/>
              <a:chOff x="7827924" y="2021570"/>
              <a:chExt cx="1297724" cy="12600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9053648" y="2447145"/>
                <a:ext cx="72000" cy="7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8915400" y="2259303"/>
                <a:ext cx="72000" cy="7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8712078" y="2113696"/>
                <a:ext cx="72000" cy="7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060894" y="3066375"/>
                <a:ext cx="72000" cy="7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7827924" y="2021570"/>
                <a:ext cx="1260000" cy="1260000"/>
                <a:chOff x="7834318" y="2027964"/>
                <a:chExt cx="1260000" cy="1260000"/>
              </a:xfrm>
            </p:grpSpPr>
            <p:sp>
              <p:nvSpPr>
                <p:cNvPr id="25" name="L-Shape 24"/>
                <p:cNvSpPr/>
                <p:nvPr/>
              </p:nvSpPr>
              <p:spPr>
                <a:xfrm>
                  <a:off x="7834318" y="2027964"/>
                  <a:ext cx="1260000" cy="1260000"/>
                </a:xfrm>
                <a:prstGeom prst="corner">
                  <a:avLst>
                    <a:gd name="adj1" fmla="val 16262"/>
                    <a:gd name="adj2" fmla="val 19265"/>
                  </a:avLst>
                </a:prstGeom>
                <a:solidFill>
                  <a:schemeClr val="tx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 flipH="1">
                  <a:off x="7907055" y="2100701"/>
                  <a:ext cx="16515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 flipH="1">
                  <a:off x="7964925" y="2223897"/>
                  <a:ext cx="10728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 flipH="1">
                  <a:off x="7907055" y="2347093"/>
                  <a:ext cx="16515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flipH="1">
                  <a:off x="7964925" y="2470289"/>
                  <a:ext cx="10728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 flipH="1">
                  <a:off x="7907055" y="2593486"/>
                  <a:ext cx="16515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 flipH="1">
                  <a:off x="7964925" y="2716682"/>
                  <a:ext cx="10728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 flipH="1">
                  <a:off x="7907055" y="2839878"/>
                  <a:ext cx="16515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 flipH="1">
                  <a:off x="7964925" y="2963074"/>
                  <a:ext cx="10728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8915400" y="3152768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49" name="Straight Connector 48"/>
              <p:cNvCxnSpPr>
                <a:stCxn id="43" idx="0"/>
                <a:endCxn id="46" idx="2"/>
              </p:cNvCxnSpPr>
              <p:nvPr/>
            </p:nvCxnSpPr>
            <p:spPr>
              <a:xfrm rot="5400000" flipH="1" flipV="1">
                <a:off x="7946147" y="2300444"/>
                <a:ext cx="916679" cy="615184"/>
              </a:xfrm>
              <a:prstGeom prst="curvedConnector2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48"/>
              <p:cNvCxnSpPr>
                <a:stCxn id="43" idx="0"/>
                <a:endCxn id="45" idx="2"/>
              </p:cNvCxnSpPr>
              <p:nvPr/>
            </p:nvCxnSpPr>
            <p:spPr>
              <a:xfrm rot="5400000" flipH="1" flipV="1">
                <a:off x="8120611" y="2271586"/>
                <a:ext cx="771072" cy="818506"/>
              </a:xfrm>
              <a:prstGeom prst="curvedConnector2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48"/>
              <p:cNvCxnSpPr>
                <a:stCxn id="43" idx="0"/>
                <a:endCxn id="44" idx="2"/>
              </p:cNvCxnSpPr>
              <p:nvPr/>
            </p:nvCxnSpPr>
            <p:spPr>
              <a:xfrm rot="5400000" flipH="1" flipV="1">
                <a:off x="8283656" y="2296383"/>
                <a:ext cx="583230" cy="956754"/>
              </a:xfrm>
              <a:prstGeom prst="curvedConnector2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6816980" y="4579616"/>
            <a:ext cx="583612" cy="300617"/>
            <a:chOff x="6635522" y="4533362"/>
            <a:chExt cx="921379" cy="300617"/>
          </a:xfrm>
        </p:grpSpPr>
        <p:sp>
          <p:nvSpPr>
            <p:cNvPr id="9" name="Oval 8"/>
            <p:cNvSpPr/>
            <p:nvPr/>
          </p:nvSpPr>
          <p:spPr>
            <a:xfrm rot="2862536">
              <a:off x="7256256" y="4533335"/>
              <a:ext cx="300617" cy="3006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266237" y="4543359"/>
              <a:ext cx="280654" cy="280624"/>
            </a:xfrm>
            <a:custGeom>
              <a:avLst/>
              <a:gdLst>
                <a:gd name="connsiteX0" fmla="*/ 0 w 280654"/>
                <a:gd name="connsiteY0" fmla="*/ 140312 h 280624"/>
                <a:gd name="connsiteX1" fmla="*/ 140327 w 280654"/>
                <a:gd name="connsiteY1" fmla="*/ 0 h 280624"/>
                <a:gd name="connsiteX2" fmla="*/ 280654 w 280654"/>
                <a:gd name="connsiteY2" fmla="*/ 140312 h 280624"/>
                <a:gd name="connsiteX3" fmla="*/ 140327 w 280654"/>
                <a:gd name="connsiteY3" fmla="*/ 280624 h 280624"/>
                <a:gd name="connsiteX4" fmla="*/ 0 w 280654"/>
                <a:gd name="connsiteY4" fmla="*/ 140312 h 28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54" h="280624">
                  <a:moveTo>
                    <a:pt x="0" y="140312"/>
                  </a:moveTo>
                  <a:cubicBezTo>
                    <a:pt x="0" y="62820"/>
                    <a:pt x="62827" y="0"/>
                    <a:pt x="140327" y="0"/>
                  </a:cubicBezTo>
                  <a:cubicBezTo>
                    <a:pt x="217827" y="0"/>
                    <a:pt x="280654" y="62820"/>
                    <a:pt x="280654" y="140312"/>
                  </a:cubicBezTo>
                  <a:cubicBezTo>
                    <a:pt x="280654" y="217804"/>
                    <a:pt x="217827" y="280624"/>
                    <a:pt x="140327" y="280624"/>
                  </a:cubicBezTo>
                  <a:cubicBezTo>
                    <a:pt x="62827" y="280624"/>
                    <a:pt x="0" y="217804"/>
                    <a:pt x="0" y="140312"/>
                  </a:cubicBezTo>
                  <a:close/>
                </a:path>
              </a:pathLst>
            </a:custGeom>
            <a:noFill/>
            <a:ln>
              <a:solidFill>
                <a:srgbClr val="F63D0A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61" tIns="55336" rIns="55362" bIns="5533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  </a:t>
              </a:r>
              <a:endParaRPr lang="en-GB" sz="1200" kern="1200" dirty="0"/>
            </a:p>
          </p:txBody>
        </p:sp>
        <p:sp>
          <p:nvSpPr>
            <p:cNvPr id="14" name="Teardrop 13"/>
            <p:cNvSpPr/>
            <p:nvPr/>
          </p:nvSpPr>
          <p:spPr>
            <a:xfrm rot="2700000">
              <a:off x="6945875" y="4533725"/>
              <a:ext cx="299893" cy="299893"/>
            </a:xfrm>
            <a:prstGeom prst="teardrop">
              <a:avLst>
                <a:gd name="adj" fmla="val 10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6955494" y="4543359"/>
              <a:ext cx="280654" cy="280624"/>
            </a:xfrm>
            <a:custGeom>
              <a:avLst/>
              <a:gdLst>
                <a:gd name="connsiteX0" fmla="*/ 0 w 280654"/>
                <a:gd name="connsiteY0" fmla="*/ 140312 h 280624"/>
                <a:gd name="connsiteX1" fmla="*/ 140327 w 280654"/>
                <a:gd name="connsiteY1" fmla="*/ 0 h 280624"/>
                <a:gd name="connsiteX2" fmla="*/ 280654 w 280654"/>
                <a:gd name="connsiteY2" fmla="*/ 140312 h 280624"/>
                <a:gd name="connsiteX3" fmla="*/ 140327 w 280654"/>
                <a:gd name="connsiteY3" fmla="*/ 280624 h 280624"/>
                <a:gd name="connsiteX4" fmla="*/ 0 w 280654"/>
                <a:gd name="connsiteY4" fmla="*/ 140312 h 28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54" h="280624">
                  <a:moveTo>
                    <a:pt x="0" y="140312"/>
                  </a:moveTo>
                  <a:cubicBezTo>
                    <a:pt x="0" y="62820"/>
                    <a:pt x="62827" y="0"/>
                    <a:pt x="140327" y="0"/>
                  </a:cubicBezTo>
                  <a:cubicBezTo>
                    <a:pt x="217827" y="0"/>
                    <a:pt x="280654" y="62820"/>
                    <a:pt x="280654" y="140312"/>
                  </a:cubicBezTo>
                  <a:cubicBezTo>
                    <a:pt x="280654" y="217804"/>
                    <a:pt x="217827" y="280624"/>
                    <a:pt x="140327" y="280624"/>
                  </a:cubicBezTo>
                  <a:cubicBezTo>
                    <a:pt x="62827" y="280624"/>
                    <a:pt x="0" y="217804"/>
                    <a:pt x="0" y="140312"/>
                  </a:cubicBezTo>
                  <a:close/>
                </a:path>
              </a:pathLst>
            </a:custGeom>
            <a:noFill/>
            <a:ln>
              <a:solidFill>
                <a:srgbClr val="F63D0A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62" tIns="55336" rIns="55361" bIns="5533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  </a:t>
              </a:r>
              <a:endParaRPr lang="en-GB" sz="1200" kern="1200" dirty="0"/>
            </a:p>
          </p:txBody>
        </p:sp>
        <p:sp>
          <p:nvSpPr>
            <p:cNvPr id="16" name="Teardrop 15"/>
            <p:cNvSpPr/>
            <p:nvPr/>
          </p:nvSpPr>
          <p:spPr>
            <a:xfrm rot="2700000">
              <a:off x="6635522" y="4533725"/>
              <a:ext cx="299893" cy="299893"/>
            </a:xfrm>
            <a:prstGeom prst="teardrop">
              <a:avLst>
                <a:gd name="adj" fmla="val 10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6645141" y="4543359"/>
              <a:ext cx="280654" cy="280624"/>
            </a:xfrm>
            <a:custGeom>
              <a:avLst/>
              <a:gdLst>
                <a:gd name="connsiteX0" fmla="*/ 0 w 280654"/>
                <a:gd name="connsiteY0" fmla="*/ 140312 h 280624"/>
                <a:gd name="connsiteX1" fmla="*/ 140327 w 280654"/>
                <a:gd name="connsiteY1" fmla="*/ 0 h 280624"/>
                <a:gd name="connsiteX2" fmla="*/ 280654 w 280654"/>
                <a:gd name="connsiteY2" fmla="*/ 140312 h 280624"/>
                <a:gd name="connsiteX3" fmla="*/ 140327 w 280654"/>
                <a:gd name="connsiteY3" fmla="*/ 280624 h 280624"/>
                <a:gd name="connsiteX4" fmla="*/ 0 w 280654"/>
                <a:gd name="connsiteY4" fmla="*/ 140312 h 28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54" h="280624">
                  <a:moveTo>
                    <a:pt x="0" y="140312"/>
                  </a:moveTo>
                  <a:cubicBezTo>
                    <a:pt x="0" y="62820"/>
                    <a:pt x="62827" y="0"/>
                    <a:pt x="140327" y="0"/>
                  </a:cubicBezTo>
                  <a:cubicBezTo>
                    <a:pt x="217827" y="0"/>
                    <a:pt x="280654" y="62820"/>
                    <a:pt x="280654" y="140312"/>
                  </a:cubicBezTo>
                  <a:cubicBezTo>
                    <a:pt x="280654" y="217804"/>
                    <a:pt x="217827" y="280624"/>
                    <a:pt x="140327" y="280624"/>
                  </a:cubicBezTo>
                  <a:cubicBezTo>
                    <a:pt x="62827" y="280624"/>
                    <a:pt x="0" y="217804"/>
                    <a:pt x="0" y="140312"/>
                  </a:cubicBezTo>
                  <a:close/>
                </a:path>
              </a:pathLst>
            </a:custGeom>
            <a:noFill/>
            <a:ln>
              <a:solidFill>
                <a:srgbClr val="F63D0A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61" tIns="55336" rIns="55362" bIns="5533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  </a:t>
              </a:r>
              <a:endParaRPr lang="en-GB" sz="1200" kern="1200" dirty="0"/>
            </a:p>
          </p:txBody>
        </p:sp>
      </p:grp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400" y="5147544"/>
            <a:ext cx="1079043" cy="107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>
            <a:off x="6925094" y="2536423"/>
            <a:ext cx="1116000" cy="1044000"/>
            <a:chOff x="6363434" y="2133408"/>
            <a:chExt cx="1101005" cy="1023738"/>
          </a:xfrm>
        </p:grpSpPr>
        <p:sp>
          <p:nvSpPr>
            <p:cNvPr id="47" name="Oval 46"/>
            <p:cNvSpPr/>
            <p:nvPr/>
          </p:nvSpPr>
          <p:spPr>
            <a:xfrm rot="19309238">
              <a:off x="6363434" y="2900158"/>
              <a:ext cx="257622" cy="25698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dk1"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rapezoid 47"/>
            <p:cNvSpPr/>
            <p:nvPr/>
          </p:nvSpPr>
          <p:spPr>
            <a:xfrm rot="2970445">
              <a:off x="6514281" y="2656323"/>
              <a:ext cx="268417" cy="480490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/>
            <p:cNvCxnSpPr>
              <a:stCxn id="48" idx="2"/>
              <a:endCxn id="48" idx="0"/>
            </p:cNvCxnSpPr>
            <p:nvPr/>
          </p:nvCxnSpPr>
          <p:spPr>
            <a:xfrm flipV="1">
              <a:off x="6465786" y="2745802"/>
              <a:ext cx="365408" cy="30153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733070" y="2133408"/>
              <a:ext cx="731369" cy="719645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Half Frame 52"/>
            <p:cNvSpPr/>
            <p:nvPr/>
          </p:nvSpPr>
          <p:spPr>
            <a:xfrm flipV="1">
              <a:off x="6918342" y="2331918"/>
              <a:ext cx="354433" cy="322883"/>
            </a:xfrm>
            <a:prstGeom prst="halfFrame">
              <a:avLst>
                <a:gd name="adj1" fmla="val 5680"/>
                <a:gd name="adj2" fmla="val 5680"/>
              </a:avLst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54" name="Curved Connector 53"/>
            <p:cNvCxnSpPr/>
            <p:nvPr/>
          </p:nvCxnSpPr>
          <p:spPr>
            <a:xfrm flipV="1">
              <a:off x="6955104" y="2371355"/>
              <a:ext cx="280792" cy="23992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6971392" y="2578095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7031463" y="2596577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7071183" y="2541256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7103362" y="2458542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/>
            <p:cNvSpPr/>
            <p:nvPr/>
          </p:nvSpPr>
          <p:spPr>
            <a:xfrm>
              <a:off x="7124059" y="2383628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/>
            <p:cNvSpPr/>
            <p:nvPr/>
          </p:nvSpPr>
          <p:spPr>
            <a:xfrm>
              <a:off x="7211820" y="2383079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968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44452" y="3580423"/>
            <a:ext cx="1080000" cy="1080000"/>
            <a:chOff x="740151" y="823053"/>
            <a:chExt cx="1130209" cy="1027903"/>
          </a:xfrm>
        </p:grpSpPr>
        <p:sp>
          <p:nvSpPr>
            <p:cNvPr id="10" name="Flowchart: Document 9"/>
            <p:cNvSpPr/>
            <p:nvPr/>
          </p:nvSpPr>
          <p:spPr>
            <a:xfrm flipV="1">
              <a:off x="740151" y="823053"/>
              <a:ext cx="988437" cy="1018572"/>
            </a:xfrm>
            <a:prstGeom prst="flowChartDocumen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Parallelogram 59"/>
            <p:cNvSpPr/>
            <p:nvPr/>
          </p:nvSpPr>
          <p:spPr>
            <a:xfrm>
              <a:off x="770863" y="1464951"/>
              <a:ext cx="1099497" cy="386005"/>
            </a:xfrm>
            <a:custGeom>
              <a:avLst/>
              <a:gdLst>
                <a:gd name="connsiteX0" fmla="*/ 0 w 1405392"/>
                <a:gd name="connsiteY0" fmla="*/ 565949 h 565949"/>
                <a:gd name="connsiteX1" fmla="*/ 141487 w 1405392"/>
                <a:gd name="connsiteY1" fmla="*/ 0 h 565949"/>
                <a:gd name="connsiteX2" fmla="*/ 1405392 w 1405392"/>
                <a:gd name="connsiteY2" fmla="*/ 0 h 565949"/>
                <a:gd name="connsiteX3" fmla="*/ 1263905 w 1405392"/>
                <a:gd name="connsiteY3" fmla="*/ 565949 h 565949"/>
                <a:gd name="connsiteX4" fmla="*/ 0 w 1405392"/>
                <a:gd name="connsiteY4" fmla="*/ 565949 h 565949"/>
                <a:gd name="connsiteX0" fmla="*/ 0 w 1405392"/>
                <a:gd name="connsiteY0" fmla="*/ 577524 h 577524"/>
                <a:gd name="connsiteX1" fmla="*/ 361406 w 1405392"/>
                <a:gd name="connsiteY1" fmla="*/ 0 h 577524"/>
                <a:gd name="connsiteX2" fmla="*/ 1405392 w 1405392"/>
                <a:gd name="connsiteY2" fmla="*/ 11575 h 577524"/>
                <a:gd name="connsiteX3" fmla="*/ 1263905 w 1405392"/>
                <a:gd name="connsiteY3" fmla="*/ 577524 h 577524"/>
                <a:gd name="connsiteX4" fmla="*/ 0 w 1405392"/>
                <a:gd name="connsiteY4" fmla="*/ 577524 h 577524"/>
                <a:gd name="connsiteX0" fmla="*/ 0 w 1660035"/>
                <a:gd name="connsiteY0" fmla="*/ 589099 h 589099"/>
                <a:gd name="connsiteX1" fmla="*/ 361406 w 1660035"/>
                <a:gd name="connsiteY1" fmla="*/ 11575 h 589099"/>
                <a:gd name="connsiteX2" fmla="*/ 1660035 w 1660035"/>
                <a:gd name="connsiteY2" fmla="*/ 0 h 589099"/>
                <a:gd name="connsiteX3" fmla="*/ 1263905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89099"/>
                <a:gd name="connsiteX1" fmla="*/ 361406 w 1660035"/>
                <a:gd name="connsiteY1" fmla="*/ 11575 h 589099"/>
                <a:gd name="connsiteX2" fmla="*/ 1660035 w 1660035"/>
                <a:gd name="connsiteY2" fmla="*/ 0 h 589099"/>
                <a:gd name="connsiteX3" fmla="*/ 1171308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89099"/>
                <a:gd name="connsiteX1" fmla="*/ 234084 w 1660035"/>
                <a:gd name="connsiteY1" fmla="*/ 0 h 589099"/>
                <a:gd name="connsiteX2" fmla="*/ 1660035 w 1660035"/>
                <a:gd name="connsiteY2" fmla="*/ 0 h 589099"/>
                <a:gd name="connsiteX3" fmla="*/ 1171308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98430"/>
                <a:gd name="connsiteX1" fmla="*/ 234084 w 1660035"/>
                <a:gd name="connsiteY1" fmla="*/ 0 h 598430"/>
                <a:gd name="connsiteX2" fmla="*/ 1660035 w 1660035"/>
                <a:gd name="connsiteY2" fmla="*/ 0 h 598430"/>
                <a:gd name="connsiteX3" fmla="*/ 1495320 w 1660035"/>
                <a:gd name="connsiteY3" fmla="*/ 598430 h 598430"/>
                <a:gd name="connsiteX4" fmla="*/ 0 w 1660035"/>
                <a:gd name="connsiteY4" fmla="*/ 589099 h 598430"/>
                <a:gd name="connsiteX0" fmla="*/ 0 w 1660035"/>
                <a:gd name="connsiteY0" fmla="*/ 589099 h 598430"/>
                <a:gd name="connsiteX1" fmla="*/ 234084 w 1660035"/>
                <a:gd name="connsiteY1" fmla="*/ 0 h 598430"/>
                <a:gd name="connsiteX2" fmla="*/ 1660035 w 1660035"/>
                <a:gd name="connsiteY2" fmla="*/ 0 h 598430"/>
                <a:gd name="connsiteX3" fmla="*/ 1453058 w 1660035"/>
                <a:gd name="connsiteY3" fmla="*/ 598430 h 598430"/>
                <a:gd name="connsiteX4" fmla="*/ 0 w 1660035"/>
                <a:gd name="connsiteY4" fmla="*/ 589099 h 59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035" h="598430">
                  <a:moveTo>
                    <a:pt x="0" y="589099"/>
                  </a:moveTo>
                  <a:lnTo>
                    <a:pt x="234084" y="0"/>
                  </a:lnTo>
                  <a:lnTo>
                    <a:pt x="1660035" y="0"/>
                  </a:lnTo>
                  <a:lnTo>
                    <a:pt x="1453058" y="598430"/>
                  </a:lnTo>
                  <a:lnTo>
                    <a:pt x="0" y="589099"/>
                  </a:lnTo>
                  <a:close/>
                </a:path>
              </a:pathLst>
            </a:cu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43754" y="5044737"/>
            <a:ext cx="1080000" cy="1080000"/>
            <a:chOff x="740770" y="3636081"/>
            <a:chExt cx="988437" cy="1027904"/>
          </a:xfrm>
        </p:grpSpPr>
        <p:sp>
          <p:nvSpPr>
            <p:cNvPr id="41" name="Flowchart: Document 40"/>
            <p:cNvSpPr/>
            <p:nvPr/>
          </p:nvSpPr>
          <p:spPr>
            <a:xfrm flipV="1">
              <a:off x="740770" y="3636081"/>
              <a:ext cx="988437" cy="1018572"/>
            </a:xfrm>
            <a:prstGeom prst="flowChartDocumen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Parallelogram 59"/>
            <p:cNvSpPr/>
            <p:nvPr/>
          </p:nvSpPr>
          <p:spPr>
            <a:xfrm>
              <a:off x="740770" y="3917371"/>
              <a:ext cx="988437" cy="746614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10328" y="2131085"/>
            <a:ext cx="1080000" cy="1080000"/>
            <a:chOff x="2610328" y="2131085"/>
            <a:chExt cx="1080000" cy="1080000"/>
          </a:xfrm>
        </p:grpSpPr>
        <p:sp>
          <p:nvSpPr>
            <p:cNvPr id="70" name="Flowchart: Card 56"/>
            <p:cNvSpPr/>
            <p:nvPr/>
          </p:nvSpPr>
          <p:spPr>
            <a:xfrm flipH="1">
              <a:off x="2610328" y="2131085"/>
              <a:ext cx="1080000" cy="1080000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1" name="Curved Connector 70"/>
            <p:cNvCxnSpPr/>
            <p:nvPr/>
          </p:nvCxnSpPr>
          <p:spPr>
            <a:xfrm flipV="1">
              <a:off x="2712827" y="2265693"/>
              <a:ext cx="826194" cy="73848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2723447" y="2247845"/>
              <a:ext cx="853763" cy="846481"/>
              <a:chOff x="2750461" y="2256604"/>
              <a:chExt cx="853763" cy="846481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2969228" y="2795774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25571" y="2617085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150328" y="2497772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178852" y="2328452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326590" y="2256604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496224" y="2274452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906128" y="2957774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750461" y="2995085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43755" y="713558"/>
            <a:ext cx="1080000" cy="1080000"/>
            <a:chOff x="2398298" y="812377"/>
            <a:chExt cx="1258277" cy="1018800"/>
          </a:xfrm>
          <a:solidFill>
            <a:schemeClr val="accent4"/>
          </a:solidFill>
        </p:grpSpPr>
        <p:grpSp>
          <p:nvGrpSpPr>
            <p:cNvPr id="46" name="Group 45"/>
            <p:cNvGrpSpPr/>
            <p:nvPr/>
          </p:nvGrpSpPr>
          <p:grpSpPr>
            <a:xfrm>
              <a:off x="2398298" y="812377"/>
              <a:ext cx="1258277" cy="1018800"/>
              <a:chOff x="2398298" y="812377"/>
              <a:chExt cx="1258277" cy="1018800"/>
            </a:xfrm>
            <a:grpFill/>
          </p:grpSpPr>
          <p:sp>
            <p:nvSpPr>
              <p:cNvPr id="48" name="Snip Single Corner Rectangle 47"/>
              <p:cNvSpPr/>
              <p:nvPr/>
            </p:nvSpPr>
            <p:spPr>
              <a:xfrm>
                <a:off x="2398298" y="812377"/>
                <a:ext cx="1258277" cy="1018800"/>
              </a:xfrm>
              <a:prstGeom prst="snip1Rect">
                <a:avLst>
                  <a:gd name="adj" fmla="val 35078"/>
                </a:avLst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2611543" y="812377"/>
                <a:ext cx="511058" cy="338151"/>
                <a:chOff x="2611543" y="812377"/>
                <a:chExt cx="511058" cy="338151"/>
              </a:xfrm>
              <a:grpFill/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611543" y="812377"/>
                  <a:ext cx="511058" cy="33815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2616162" y="812377"/>
                  <a:ext cx="210404" cy="33815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47" name="Rectangle 46"/>
            <p:cNvSpPr/>
            <p:nvPr/>
          </p:nvSpPr>
          <p:spPr>
            <a:xfrm>
              <a:off x="2611542" y="1313966"/>
              <a:ext cx="831788" cy="509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43755" y="2132060"/>
            <a:ext cx="1080000" cy="1080000"/>
            <a:chOff x="843755" y="2132060"/>
            <a:chExt cx="1080000" cy="1080000"/>
          </a:xfrm>
        </p:grpSpPr>
        <p:sp>
          <p:nvSpPr>
            <p:cNvPr id="12" name="Flowchart: Card 11"/>
            <p:cNvSpPr/>
            <p:nvPr/>
          </p:nvSpPr>
          <p:spPr>
            <a:xfrm flipH="1">
              <a:off x="843755" y="2132060"/>
              <a:ext cx="1080000" cy="1080000"/>
            </a:xfrm>
            <a:prstGeom prst="flowChartPunchedCard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Cross 1"/>
            <p:cNvSpPr/>
            <p:nvPr/>
          </p:nvSpPr>
          <p:spPr>
            <a:xfrm>
              <a:off x="1131754" y="2419085"/>
              <a:ext cx="504000" cy="504000"/>
            </a:xfrm>
            <a:prstGeom prst="plus">
              <a:avLst>
                <a:gd name="adj" fmla="val 36595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87616" y="3416761"/>
            <a:ext cx="1480395" cy="2158171"/>
          </a:xfrm>
          <a:prstGeom prst="rect">
            <a:avLst/>
          </a:prstGeom>
        </p:spPr>
      </p:pic>
      <p:grpSp>
        <p:nvGrpSpPr>
          <p:cNvPr id="99" name="Group 98"/>
          <p:cNvGrpSpPr/>
          <p:nvPr/>
        </p:nvGrpSpPr>
        <p:grpSpPr>
          <a:xfrm>
            <a:off x="2610300" y="5044737"/>
            <a:ext cx="1080000" cy="1080000"/>
            <a:chOff x="2610300" y="5044737"/>
            <a:chExt cx="1080000" cy="1080000"/>
          </a:xfrm>
        </p:grpSpPr>
        <p:sp>
          <p:nvSpPr>
            <p:cNvPr id="86" name="Flowchart: Card 56"/>
            <p:cNvSpPr/>
            <p:nvPr/>
          </p:nvSpPr>
          <p:spPr>
            <a:xfrm flipH="1">
              <a:off x="2610300" y="5044737"/>
              <a:ext cx="1080000" cy="1080000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87" name="Curved Connector 74"/>
            <p:cNvCxnSpPr>
              <a:stCxn id="96" idx="6"/>
              <a:endCxn id="94" idx="2"/>
            </p:cNvCxnSpPr>
            <p:nvPr/>
          </p:nvCxnSpPr>
          <p:spPr>
            <a:xfrm flipV="1">
              <a:off x="2831419" y="5233345"/>
              <a:ext cx="637763" cy="72063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2723419" y="5161497"/>
              <a:ext cx="853763" cy="846481"/>
              <a:chOff x="2750461" y="2256604"/>
              <a:chExt cx="853763" cy="846481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2969228" y="2795774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025571" y="2617085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150328" y="2497772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178852" y="2328452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326590" y="2256604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496224" y="2274452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906128" y="2957774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750461" y="2995085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2637314" y="3578337"/>
            <a:ext cx="1080000" cy="1080000"/>
            <a:chOff x="2637314" y="3578337"/>
            <a:chExt cx="1080000" cy="1080000"/>
          </a:xfrm>
        </p:grpSpPr>
        <p:sp>
          <p:nvSpPr>
            <p:cNvPr id="74" name="Flowchart: Card 56"/>
            <p:cNvSpPr/>
            <p:nvPr/>
          </p:nvSpPr>
          <p:spPr>
            <a:xfrm flipH="1">
              <a:off x="2637314" y="3578337"/>
              <a:ext cx="1080000" cy="1080000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4" name="Curved Connector 103"/>
            <p:cNvCxnSpPr/>
            <p:nvPr/>
          </p:nvCxnSpPr>
          <p:spPr>
            <a:xfrm flipV="1">
              <a:off x="2764189" y="3740337"/>
              <a:ext cx="826194" cy="73848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2610299" y="750784"/>
            <a:ext cx="1080000" cy="1080000"/>
            <a:chOff x="2610299" y="750784"/>
            <a:chExt cx="1080000" cy="1080000"/>
          </a:xfrm>
        </p:grpSpPr>
        <p:sp>
          <p:nvSpPr>
            <p:cNvPr id="57" name="Flowchart: Card 56"/>
            <p:cNvSpPr/>
            <p:nvPr/>
          </p:nvSpPr>
          <p:spPr>
            <a:xfrm flipH="1">
              <a:off x="2610299" y="750784"/>
              <a:ext cx="1080000" cy="1080000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Flowchart: Delay 114"/>
            <p:cNvSpPr/>
            <p:nvPr/>
          </p:nvSpPr>
          <p:spPr>
            <a:xfrm rot="16200000">
              <a:off x="2798089" y="1150512"/>
              <a:ext cx="704421" cy="532263"/>
            </a:xfrm>
            <a:prstGeom prst="flowChartDelay">
              <a:avLst/>
            </a:prstGeom>
            <a:solidFill>
              <a:schemeClr val="accent4">
                <a:lumMod val="7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Multiply 111"/>
            <p:cNvSpPr/>
            <p:nvPr/>
          </p:nvSpPr>
          <p:spPr>
            <a:xfrm>
              <a:off x="2610299" y="820037"/>
              <a:ext cx="1080000" cy="941494"/>
            </a:xfrm>
            <a:prstGeom prst="mathMultiply">
              <a:avLst>
                <a:gd name="adj1" fmla="val 1419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3" name="Flowchart: Card 56"/>
          <p:cNvSpPr/>
          <p:nvPr/>
        </p:nvSpPr>
        <p:spPr>
          <a:xfrm flipH="1">
            <a:off x="4435012" y="5034932"/>
            <a:ext cx="1080000" cy="1080000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5139337" y="822938"/>
            <a:ext cx="1913326" cy="2532722"/>
            <a:chOff x="5139337" y="822938"/>
            <a:chExt cx="1913326" cy="2532722"/>
          </a:xfrm>
        </p:grpSpPr>
        <p:sp>
          <p:nvSpPr>
            <p:cNvPr id="54" name="Flowchart: Delay 53"/>
            <p:cNvSpPr/>
            <p:nvPr/>
          </p:nvSpPr>
          <p:spPr>
            <a:xfrm rot="16200000">
              <a:off x="4829639" y="1197960"/>
              <a:ext cx="2532722" cy="1782678"/>
            </a:xfrm>
            <a:custGeom>
              <a:avLst/>
              <a:gdLst>
                <a:gd name="connsiteX0" fmla="*/ 0 w 1174035"/>
                <a:gd name="connsiteY0" fmla="*/ 0 h 887105"/>
                <a:gd name="connsiteX1" fmla="*/ 587018 w 1174035"/>
                <a:gd name="connsiteY1" fmla="*/ 0 h 887105"/>
                <a:gd name="connsiteX2" fmla="*/ 1174036 w 1174035"/>
                <a:gd name="connsiteY2" fmla="*/ 443553 h 887105"/>
                <a:gd name="connsiteX3" fmla="*/ 587018 w 1174035"/>
                <a:gd name="connsiteY3" fmla="*/ 887106 h 887105"/>
                <a:gd name="connsiteX4" fmla="*/ 0 w 1174035"/>
                <a:gd name="connsiteY4" fmla="*/ 887105 h 887105"/>
                <a:gd name="connsiteX5" fmla="*/ 0 w 1174035"/>
                <a:gd name="connsiteY5" fmla="*/ 0 h 887105"/>
                <a:gd name="connsiteX0" fmla="*/ 0 w 1189780"/>
                <a:gd name="connsiteY0" fmla="*/ 0 h 887106"/>
                <a:gd name="connsiteX1" fmla="*/ 858238 w 1189780"/>
                <a:gd name="connsiteY1" fmla="*/ 7749 h 887106"/>
                <a:gd name="connsiteX2" fmla="*/ 1174036 w 1189780"/>
                <a:gd name="connsiteY2" fmla="*/ 443553 h 887106"/>
                <a:gd name="connsiteX3" fmla="*/ 587018 w 1189780"/>
                <a:gd name="connsiteY3" fmla="*/ 887106 h 887106"/>
                <a:gd name="connsiteX4" fmla="*/ 0 w 1189780"/>
                <a:gd name="connsiteY4" fmla="*/ 887105 h 887106"/>
                <a:gd name="connsiteX5" fmla="*/ 0 w 1189780"/>
                <a:gd name="connsiteY5" fmla="*/ 0 h 887106"/>
                <a:gd name="connsiteX0" fmla="*/ 0 w 1180853"/>
                <a:gd name="connsiteY0" fmla="*/ 0 h 887105"/>
                <a:gd name="connsiteX1" fmla="*/ 858238 w 1180853"/>
                <a:gd name="connsiteY1" fmla="*/ 7749 h 887105"/>
                <a:gd name="connsiteX2" fmla="*/ 1174036 w 1180853"/>
                <a:gd name="connsiteY2" fmla="*/ 443553 h 887105"/>
                <a:gd name="connsiteX3" fmla="*/ 904733 w 1180853"/>
                <a:gd name="connsiteY3" fmla="*/ 856110 h 887105"/>
                <a:gd name="connsiteX4" fmla="*/ 0 w 1180853"/>
                <a:gd name="connsiteY4" fmla="*/ 887105 h 887105"/>
                <a:gd name="connsiteX5" fmla="*/ 0 w 1180853"/>
                <a:gd name="connsiteY5" fmla="*/ 0 h 887105"/>
                <a:gd name="connsiteX0" fmla="*/ 0 w 1174485"/>
                <a:gd name="connsiteY0" fmla="*/ 0 h 887105"/>
                <a:gd name="connsiteX1" fmla="*/ 858238 w 1174485"/>
                <a:gd name="connsiteY1" fmla="*/ 7749 h 887105"/>
                <a:gd name="connsiteX2" fmla="*/ 1174036 w 1174485"/>
                <a:gd name="connsiteY2" fmla="*/ 443553 h 887105"/>
                <a:gd name="connsiteX3" fmla="*/ 865988 w 1174485"/>
                <a:gd name="connsiteY3" fmla="*/ 856110 h 887105"/>
                <a:gd name="connsiteX4" fmla="*/ 0 w 1174485"/>
                <a:gd name="connsiteY4" fmla="*/ 887105 h 887105"/>
                <a:gd name="connsiteX5" fmla="*/ 0 w 1174485"/>
                <a:gd name="connsiteY5" fmla="*/ 0 h 887105"/>
                <a:gd name="connsiteX0" fmla="*/ 0 w 1197373"/>
                <a:gd name="connsiteY0" fmla="*/ 0 h 887105"/>
                <a:gd name="connsiteX1" fmla="*/ 858238 w 1197373"/>
                <a:gd name="connsiteY1" fmla="*/ 7749 h 887105"/>
                <a:gd name="connsiteX2" fmla="*/ 1197284 w 1197373"/>
                <a:gd name="connsiteY2" fmla="*/ 443553 h 887105"/>
                <a:gd name="connsiteX3" fmla="*/ 865988 w 1197373"/>
                <a:gd name="connsiteY3" fmla="*/ 856110 h 887105"/>
                <a:gd name="connsiteX4" fmla="*/ 0 w 1197373"/>
                <a:gd name="connsiteY4" fmla="*/ 887105 h 887105"/>
                <a:gd name="connsiteX5" fmla="*/ 0 w 1197373"/>
                <a:gd name="connsiteY5" fmla="*/ 0 h 887105"/>
                <a:gd name="connsiteX0" fmla="*/ 0 w 1197373"/>
                <a:gd name="connsiteY0" fmla="*/ 31920 h 919025"/>
                <a:gd name="connsiteX1" fmla="*/ 858238 w 1197373"/>
                <a:gd name="connsiteY1" fmla="*/ 39669 h 919025"/>
                <a:gd name="connsiteX2" fmla="*/ 1197284 w 1197373"/>
                <a:gd name="connsiteY2" fmla="*/ 475473 h 919025"/>
                <a:gd name="connsiteX3" fmla="*/ 865988 w 1197373"/>
                <a:gd name="connsiteY3" fmla="*/ 888030 h 919025"/>
                <a:gd name="connsiteX4" fmla="*/ 0 w 1197373"/>
                <a:gd name="connsiteY4" fmla="*/ 919025 h 919025"/>
                <a:gd name="connsiteX5" fmla="*/ 0 w 1197373"/>
                <a:gd name="connsiteY5" fmla="*/ 31920 h 919025"/>
                <a:gd name="connsiteX0" fmla="*/ 27552 w 1224925"/>
                <a:gd name="connsiteY0" fmla="*/ 31920 h 919025"/>
                <a:gd name="connsiteX1" fmla="*/ 885790 w 1224925"/>
                <a:gd name="connsiteY1" fmla="*/ 39669 h 919025"/>
                <a:gd name="connsiteX2" fmla="*/ 1224836 w 1224925"/>
                <a:gd name="connsiteY2" fmla="*/ 475473 h 919025"/>
                <a:gd name="connsiteX3" fmla="*/ 893540 w 1224925"/>
                <a:gd name="connsiteY3" fmla="*/ 888030 h 919025"/>
                <a:gd name="connsiteX4" fmla="*/ 27552 w 1224925"/>
                <a:gd name="connsiteY4" fmla="*/ 919025 h 919025"/>
                <a:gd name="connsiteX5" fmla="*/ 27552 w 1224925"/>
                <a:gd name="connsiteY5" fmla="*/ 31920 h 919025"/>
                <a:gd name="connsiteX0" fmla="*/ 27552 w 1224925"/>
                <a:gd name="connsiteY0" fmla="*/ 31920 h 937445"/>
                <a:gd name="connsiteX1" fmla="*/ 885790 w 1224925"/>
                <a:gd name="connsiteY1" fmla="*/ 39669 h 937445"/>
                <a:gd name="connsiteX2" fmla="*/ 1224836 w 1224925"/>
                <a:gd name="connsiteY2" fmla="*/ 475473 h 937445"/>
                <a:gd name="connsiteX3" fmla="*/ 893540 w 1224925"/>
                <a:gd name="connsiteY3" fmla="*/ 888030 h 937445"/>
                <a:gd name="connsiteX4" fmla="*/ 27552 w 1224925"/>
                <a:gd name="connsiteY4" fmla="*/ 919025 h 937445"/>
                <a:gd name="connsiteX5" fmla="*/ 27552 w 1224925"/>
                <a:gd name="connsiteY5" fmla="*/ 31920 h 937445"/>
                <a:gd name="connsiteX0" fmla="*/ 52467 w 1249840"/>
                <a:gd name="connsiteY0" fmla="*/ 31920 h 937445"/>
                <a:gd name="connsiteX1" fmla="*/ 910705 w 1249840"/>
                <a:gd name="connsiteY1" fmla="*/ 39669 h 937445"/>
                <a:gd name="connsiteX2" fmla="*/ 1249751 w 1249840"/>
                <a:gd name="connsiteY2" fmla="*/ 475473 h 937445"/>
                <a:gd name="connsiteX3" fmla="*/ 918455 w 1249840"/>
                <a:gd name="connsiteY3" fmla="*/ 888030 h 937445"/>
                <a:gd name="connsiteX4" fmla="*/ 52467 w 1249840"/>
                <a:gd name="connsiteY4" fmla="*/ 919025 h 937445"/>
                <a:gd name="connsiteX5" fmla="*/ 52467 w 1249840"/>
                <a:gd name="connsiteY5" fmla="*/ 31920 h 937445"/>
                <a:gd name="connsiteX0" fmla="*/ 52467 w 1249751"/>
                <a:gd name="connsiteY0" fmla="*/ 52866 h 958391"/>
                <a:gd name="connsiteX1" fmla="*/ 918454 w 1249751"/>
                <a:gd name="connsiteY1" fmla="*/ 6373 h 958391"/>
                <a:gd name="connsiteX2" fmla="*/ 1249751 w 1249751"/>
                <a:gd name="connsiteY2" fmla="*/ 496419 h 958391"/>
                <a:gd name="connsiteX3" fmla="*/ 918455 w 1249751"/>
                <a:gd name="connsiteY3" fmla="*/ 908976 h 958391"/>
                <a:gd name="connsiteX4" fmla="*/ 52467 w 1249751"/>
                <a:gd name="connsiteY4" fmla="*/ 939971 h 958391"/>
                <a:gd name="connsiteX5" fmla="*/ 52467 w 1249751"/>
                <a:gd name="connsiteY5" fmla="*/ 52866 h 958391"/>
                <a:gd name="connsiteX0" fmla="*/ 52467 w 1249893"/>
                <a:gd name="connsiteY0" fmla="*/ 52866 h 974884"/>
                <a:gd name="connsiteX1" fmla="*/ 918454 w 1249893"/>
                <a:gd name="connsiteY1" fmla="*/ 6373 h 974884"/>
                <a:gd name="connsiteX2" fmla="*/ 1249751 w 1249893"/>
                <a:gd name="connsiteY2" fmla="*/ 496419 h 974884"/>
                <a:gd name="connsiteX3" fmla="*/ 926204 w 1249893"/>
                <a:gd name="connsiteY3" fmla="*/ 963220 h 974884"/>
                <a:gd name="connsiteX4" fmla="*/ 52467 w 1249893"/>
                <a:gd name="connsiteY4" fmla="*/ 939971 h 974884"/>
                <a:gd name="connsiteX5" fmla="*/ 52467 w 1249893"/>
                <a:gd name="connsiteY5" fmla="*/ 52866 h 974884"/>
                <a:gd name="connsiteX0" fmla="*/ 52467 w 1249893"/>
                <a:gd name="connsiteY0" fmla="*/ 67085 h 989103"/>
                <a:gd name="connsiteX1" fmla="*/ 918454 w 1249893"/>
                <a:gd name="connsiteY1" fmla="*/ 20592 h 989103"/>
                <a:gd name="connsiteX2" fmla="*/ 1249751 w 1249893"/>
                <a:gd name="connsiteY2" fmla="*/ 510638 h 989103"/>
                <a:gd name="connsiteX3" fmla="*/ 926204 w 1249893"/>
                <a:gd name="connsiteY3" fmla="*/ 977439 h 989103"/>
                <a:gd name="connsiteX4" fmla="*/ 52467 w 1249893"/>
                <a:gd name="connsiteY4" fmla="*/ 954190 h 989103"/>
                <a:gd name="connsiteX5" fmla="*/ 52467 w 1249893"/>
                <a:gd name="connsiteY5" fmla="*/ 67085 h 989103"/>
                <a:gd name="connsiteX0" fmla="*/ 61059 w 1258485"/>
                <a:gd name="connsiteY0" fmla="*/ 67085 h 989103"/>
                <a:gd name="connsiteX1" fmla="*/ 927046 w 1258485"/>
                <a:gd name="connsiteY1" fmla="*/ 20592 h 989103"/>
                <a:gd name="connsiteX2" fmla="*/ 1258343 w 1258485"/>
                <a:gd name="connsiteY2" fmla="*/ 510638 h 989103"/>
                <a:gd name="connsiteX3" fmla="*/ 934796 w 1258485"/>
                <a:gd name="connsiteY3" fmla="*/ 977439 h 989103"/>
                <a:gd name="connsiteX4" fmla="*/ 61059 w 1258485"/>
                <a:gd name="connsiteY4" fmla="*/ 954190 h 989103"/>
                <a:gd name="connsiteX5" fmla="*/ 61059 w 1258485"/>
                <a:gd name="connsiteY5" fmla="*/ 67085 h 989103"/>
                <a:gd name="connsiteX0" fmla="*/ 61059 w 1258485"/>
                <a:gd name="connsiteY0" fmla="*/ 67085 h 1007825"/>
                <a:gd name="connsiteX1" fmla="*/ 927046 w 1258485"/>
                <a:gd name="connsiteY1" fmla="*/ 20592 h 1007825"/>
                <a:gd name="connsiteX2" fmla="*/ 1258343 w 1258485"/>
                <a:gd name="connsiteY2" fmla="*/ 510638 h 1007825"/>
                <a:gd name="connsiteX3" fmla="*/ 934796 w 1258485"/>
                <a:gd name="connsiteY3" fmla="*/ 977439 h 1007825"/>
                <a:gd name="connsiteX4" fmla="*/ 61059 w 1258485"/>
                <a:gd name="connsiteY4" fmla="*/ 954190 h 1007825"/>
                <a:gd name="connsiteX5" fmla="*/ 61059 w 1258485"/>
                <a:gd name="connsiteY5" fmla="*/ 67085 h 1007825"/>
                <a:gd name="connsiteX0" fmla="*/ 66868 w 1264294"/>
                <a:gd name="connsiteY0" fmla="*/ 67085 h 1007825"/>
                <a:gd name="connsiteX1" fmla="*/ 932855 w 1264294"/>
                <a:gd name="connsiteY1" fmla="*/ 20592 h 1007825"/>
                <a:gd name="connsiteX2" fmla="*/ 1264152 w 1264294"/>
                <a:gd name="connsiteY2" fmla="*/ 510638 h 1007825"/>
                <a:gd name="connsiteX3" fmla="*/ 940605 w 1264294"/>
                <a:gd name="connsiteY3" fmla="*/ 977439 h 1007825"/>
                <a:gd name="connsiteX4" fmla="*/ 66868 w 1264294"/>
                <a:gd name="connsiteY4" fmla="*/ 954190 h 1007825"/>
                <a:gd name="connsiteX5" fmla="*/ 66868 w 1264294"/>
                <a:gd name="connsiteY5" fmla="*/ 67085 h 100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4294" h="1007825">
                  <a:moveTo>
                    <a:pt x="66868" y="67085"/>
                  </a:moveTo>
                  <a:cubicBezTo>
                    <a:pt x="352947" y="-46567"/>
                    <a:pt x="646776" y="18009"/>
                    <a:pt x="932855" y="20592"/>
                  </a:cubicBezTo>
                  <a:cubicBezTo>
                    <a:pt x="1257056" y="20592"/>
                    <a:pt x="1262860" y="351164"/>
                    <a:pt x="1264152" y="510638"/>
                  </a:cubicBezTo>
                  <a:cubicBezTo>
                    <a:pt x="1265444" y="670112"/>
                    <a:pt x="1264806" y="977439"/>
                    <a:pt x="940605" y="977439"/>
                  </a:cubicBezTo>
                  <a:cubicBezTo>
                    <a:pt x="651942" y="987771"/>
                    <a:pt x="363280" y="1052346"/>
                    <a:pt x="66868" y="954190"/>
                  </a:cubicBezTo>
                  <a:cubicBezTo>
                    <a:pt x="-26122" y="673986"/>
                    <a:pt x="-18373" y="370536"/>
                    <a:pt x="66868" y="6708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5139337" y="886719"/>
              <a:ext cx="1913326" cy="1773336"/>
            </a:xfrm>
            <a:custGeom>
              <a:avLst/>
              <a:gdLst>
                <a:gd name="connsiteX0" fmla="*/ 359157 w 1800000"/>
                <a:gd name="connsiteY0" fmla="*/ 460793 h 1569157"/>
                <a:gd name="connsiteX1" fmla="*/ 505473 w 1800000"/>
                <a:gd name="connsiteY1" fmla="*/ 292952 h 1569157"/>
                <a:gd name="connsiteX2" fmla="*/ 900000 w 1800000"/>
                <a:gd name="connsiteY2" fmla="*/ 636882 h 1569157"/>
                <a:gd name="connsiteX3" fmla="*/ 1294527 w 1800000"/>
                <a:gd name="connsiteY3" fmla="*/ 292952 h 1569157"/>
                <a:gd name="connsiteX4" fmla="*/ 1440843 w 1800000"/>
                <a:gd name="connsiteY4" fmla="*/ 460793 h 1569157"/>
                <a:gd name="connsiteX5" fmla="*/ 1069424 w 1800000"/>
                <a:gd name="connsiteY5" fmla="*/ 784579 h 1569157"/>
                <a:gd name="connsiteX6" fmla="*/ 1440843 w 1800000"/>
                <a:gd name="connsiteY6" fmla="*/ 1108364 h 1569157"/>
                <a:gd name="connsiteX7" fmla="*/ 1294527 w 1800000"/>
                <a:gd name="connsiteY7" fmla="*/ 1276205 h 1569157"/>
                <a:gd name="connsiteX8" fmla="*/ 900000 w 1800000"/>
                <a:gd name="connsiteY8" fmla="*/ 932275 h 1569157"/>
                <a:gd name="connsiteX9" fmla="*/ 505473 w 1800000"/>
                <a:gd name="connsiteY9" fmla="*/ 1276205 h 1569157"/>
                <a:gd name="connsiteX10" fmla="*/ 359157 w 1800000"/>
                <a:gd name="connsiteY10" fmla="*/ 1108364 h 1569157"/>
                <a:gd name="connsiteX11" fmla="*/ 730576 w 1800000"/>
                <a:gd name="connsiteY11" fmla="*/ 784579 h 1569157"/>
                <a:gd name="connsiteX12" fmla="*/ 359157 w 1800000"/>
                <a:gd name="connsiteY12" fmla="*/ 460793 h 1569157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1686" h="983253">
                  <a:moveTo>
                    <a:pt x="0" y="167841"/>
                  </a:moveTo>
                  <a:cubicBezTo>
                    <a:pt x="41023" y="80897"/>
                    <a:pt x="58798" y="71446"/>
                    <a:pt x="146316" y="0"/>
                  </a:cubicBezTo>
                  <a:cubicBezTo>
                    <a:pt x="324320" y="106894"/>
                    <a:pt x="378337" y="244785"/>
                    <a:pt x="540843" y="343930"/>
                  </a:cubicBezTo>
                  <a:cubicBezTo>
                    <a:pt x="687851" y="252535"/>
                    <a:pt x="780614" y="99144"/>
                    <a:pt x="935370" y="0"/>
                  </a:cubicBezTo>
                  <a:cubicBezTo>
                    <a:pt x="999640" y="48198"/>
                    <a:pt x="1048413" y="104145"/>
                    <a:pt x="1081686" y="167841"/>
                  </a:cubicBezTo>
                  <a:cubicBezTo>
                    <a:pt x="981128" y="299017"/>
                    <a:pt x="803077" y="375949"/>
                    <a:pt x="710267" y="491627"/>
                  </a:cubicBezTo>
                  <a:cubicBezTo>
                    <a:pt x="826324" y="630552"/>
                    <a:pt x="996626" y="684237"/>
                    <a:pt x="1081686" y="815412"/>
                  </a:cubicBezTo>
                  <a:cubicBezTo>
                    <a:pt x="1063910" y="917854"/>
                    <a:pt x="1015138" y="950554"/>
                    <a:pt x="935370" y="983253"/>
                  </a:cubicBezTo>
                  <a:cubicBezTo>
                    <a:pt x="765115" y="884108"/>
                    <a:pt x="703349" y="730719"/>
                    <a:pt x="540843" y="639323"/>
                  </a:cubicBezTo>
                  <a:cubicBezTo>
                    <a:pt x="378338" y="730719"/>
                    <a:pt x="301073" y="891858"/>
                    <a:pt x="146316" y="983253"/>
                  </a:cubicBezTo>
                  <a:cubicBezTo>
                    <a:pt x="74297" y="942804"/>
                    <a:pt x="48772" y="886858"/>
                    <a:pt x="0" y="815412"/>
                  </a:cubicBezTo>
                  <a:cubicBezTo>
                    <a:pt x="123806" y="660989"/>
                    <a:pt x="263111" y="622803"/>
                    <a:pt x="371419" y="491627"/>
                  </a:cubicBezTo>
                  <a:cubicBezTo>
                    <a:pt x="278610" y="368200"/>
                    <a:pt x="123806" y="322265"/>
                    <a:pt x="0" y="16784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lang="en-GB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034318" y="2200676"/>
              <a:ext cx="123364" cy="40823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Block Arc 6"/>
            <p:cNvSpPr/>
            <p:nvPr/>
          </p:nvSpPr>
          <p:spPr>
            <a:xfrm flipV="1">
              <a:off x="5527160" y="2728418"/>
              <a:ext cx="1137680" cy="226484"/>
            </a:xfrm>
            <a:prstGeom prst="blockArc">
              <a:avLst/>
            </a:prstGeom>
            <a:solidFill>
              <a:schemeClr val="accent4">
                <a:lumMod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" name="Block Arc 57"/>
            <p:cNvSpPr/>
            <p:nvPr/>
          </p:nvSpPr>
          <p:spPr>
            <a:xfrm flipV="1">
              <a:off x="5366040" y="2907481"/>
              <a:ext cx="1459920" cy="269562"/>
            </a:xfrm>
            <a:prstGeom prst="blockArc">
              <a:avLst/>
            </a:prstGeom>
            <a:solidFill>
              <a:schemeClr val="accent4">
                <a:lumMod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/>
          </p:nvSpPr>
          <p:spPr>
            <a:xfrm>
              <a:off x="5948766" y="1630444"/>
              <a:ext cx="294468" cy="283597"/>
            </a:xfrm>
            <a:prstGeom prst="donut">
              <a:avLst>
                <a:gd name="adj" fmla="val 16803"/>
              </a:avLst>
            </a:prstGeom>
            <a:solidFill>
              <a:schemeClr val="accent4">
                <a:lumMod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280" y="3416761"/>
            <a:ext cx="1475360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3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Schilstra</dc:creator>
  <cp:lastModifiedBy>Maria Schilstra</cp:lastModifiedBy>
  <cp:revision>84</cp:revision>
  <dcterms:created xsi:type="dcterms:W3CDTF">2016-10-16T10:10:58Z</dcterms:created>
  <dcterms:modified xsi:type="dcterms:W3CDTF">2018-05-17T14:00:51Z</dcterms:modified>
</cp:coreProperties>
</file>