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6114"/>
    <a:srgbClr val="F63D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722-239A-4E54-8AF4-0299CA751C05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2FC7-1619-4E5E-9F6A-9F10D54E7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456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722-239A-4E54-8AF4-0299CA751C05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2FC7-1619-4E5E-9F6A-9F10D54E7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73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722-239A-4E54-8AF4-0299CA751C05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2FC7-1619-4E5E-9F6A-9F10D54E7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73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722-239A-4E54-8AF4-0299CA751C05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2FC7-1619-4E5E-9F6A-9F10D54E7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915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722-239A-4E54-8AF4-0299CA751C05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2FC7-1619-4E5E-9F6A-9F10D54E7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695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722-239A-4E54-8AF4-0299CA751C05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2FC7-1619-4E5E-9F6A-9F10D54E7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995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722-239A-4E54-8AF4-0299CA751C05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2FC7-1619-4E5E-9F6A-9F10D54E7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27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722-239A-4E54-8AF4-0299CA751C05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2FC7-1619-4E5E-9F6A-9F10D54E7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865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722-239A-4E54-8AF4-0299CA751C05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2FC7-1619-4E5E-9F6A-9F10D54E7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036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722-239A-4E54-8AF4-0299CA751C05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2FC7-1619-4E5E-9F6A-9F10D54E7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457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722-239A-4E54-8AF4-0299CA751C05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2FC7-1619-4E5E-9F6A-9F10D54E7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994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55722-239A-4E54-8AF4-0299CA751C05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72FC7-1619-4E5E-9F6A-9F10D54E7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273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roup 251"/>
          <p:cNvGrpSpPr/>
          <p:nvPr/>
        </p:nvGrpSpPr>
        <p:grpSpPr>
          <a:xfrm>
            <a:off x="9990548" y="220694"/>
            <a:ext cx="1573735" cy="1412499"/>
            <a:chOff x="9653162" y="643005"/>
            <a:chExt cx="1573735" cy="1412499"/>
          </a:xfrm>
        </p:grpSpPr>
        <p:sp>
          <p:nvSpPr>
            <p:cNvPr id="67" name="Oval 66"/>
            <p:cNvSpPr/>
            <p:nvPr/>
          </p:nvSpPr>
          <p:spPr>
            <a:xfrm rot="20934118">
              <a:off x="9850624" y="823200"/>
              <a:ext cx="1314108" cy="88319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Pie 136"/>
            <p:cNvSpPr/>
            <p:nvPr/>
          </p:nvSpPr>
          <p:spPr>
            <a:xfrm>
              <a:off x="9653162" y="1579594"/>
              <a:ext cx="252000" cy="252000"/>
            </a:xfrm>
            <a:prstGeom prst="pi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8" name="Pie 137"/>
            <p:cNvSpPr/>
            <p:nvPr/>
          </p:nvSpPr>
          <p:spPr>
            <a:xfrm rot="18869326">
              <a:off x="10216816" y="1803504"/>
              <a:ext cx="252000" cy="252000"/>
            </a:xfrm>
            <a:prstGeom prst="pi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9" name="Pie 138"/>
            <p:cNvSpPr/>
            <p:nvPr/>
          </p:nvSpPr>
          <p:spPr>
            <a:xfrm rot="15877969">
              <a:off x="10955608" y="1633131"/>
              <a:ext cx="252000" cy="252000"/>
            </a:xfrm>
            <a:prstGeom prst="pi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141" name="Straight Connector 140"/>
            <p:cNvCxnSpPr/>
            <p:nvPr/>
          </p:nvCxnSpPr>
          <p:spPr>
            <a:xfrm flipH="1">
              <a:off x="10326564" y="1726209"/>
              <a:ext cx="32504" cy="127699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10912213" y="1608200"/>
              <a:ext cx="109428" cy="102106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H="1">
              <a:off x="9825710" y="1565666"/>
              <a:ext cx="132543" cy="92326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H="1" flipV="1">
              <a:off x="9668633" y="1163241"/>
              <a:ext cx="180227" cy="26824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H="1">
              <a:off x="10597024" y="643005"/>
              <a:ext cx="16253" cy="146244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H="1">
              <a:off x="11078126" y="892306"/>
              <a:ext cx="148771" cy="8580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10005135" y="785675"/>
              <a:ext cx="91828" cy="146244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4" name="Group 253"/>
          <p:cNvGrpSpPr/>
          <p:nvPr/>
        </p:nvGrpSpPr>
        <p:grpSpPr>
          <a:xfrm>
            <a:off x="10006019" y="4418911"/>
            <a:ext cx="1919930" cy="1589815"/>
            <a:chOff x="6999186" y="2485946"/>
            <a:chExt cx="1919930" cy="1589815"/>
          </a:xfrm>
        </p:grpSpPr>
        <p:sp>
          <p:nvSpPr>
            <p:cNvPr id="156" name="Rectangle 155"/>
            <p:cNvSpPr/>
            <p:nvPr/>
          </p:nvSpPr>
          <p:spPr>
            <a:xfrm>
              <a:off x="7433950" y="2485946"/>
              <a:ext cx="1485166" cy="1218603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6999186" y="2857158"/>
              <a:ext cx="1485166" cy="1218603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3" name="Quad Arrow 252"/>
            <p:cNvSpPr/>
            <p:nvPr/>
          </p:nvSpPr>
          <p:spPr>
            <a:xfrm>
              <a:off x="7731357" y="2630713"/>
              <a:ext cx="972000" cy="972000"/>
            </a:xfrm>
            <a:prstGeom prst="quadArrow">
              <a:avLst>
                <a:gd name="adj1" fmla="val 17737"/>
                <a:gd name="adj2" fmla="val 15355"/>
                <a:gd name="adj3" fmla="val 1416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40151" y="823053"/>
            <a:ext cx="1099497" cy="1027904"/>
            <a:chOff x="740151" y="823053"/>
            <a:chExt cx="1099497" cy="1027904"/>
          </a:xfrm>
        </p:grpSpPr>
        <p:sp>
          <p:nvSpPr>
            <p:cNvPr id="58" name="Flowchart: Document 57"/>
            <p:cNvSpPr/>
            <p:nvPr/>
          </p:nvSpPr>
          <p:spPr>
            <a:xfrm flipV="1">
              <a:off x="740151" y="823053"/>
              <a:ext cx="988437" cy="1018572"/>
            </a:xfrm>
            <a:prstGeom prst="flowChartDocument">
              <a:avLst/>
            </a:prstGeom>
            <a:solidFill>
              <a:schemeClr val="accent4">
                <a:lumMod val="7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Parallelogram 59"/>
            <p:cNvSpPr/>
            <p:nvPr/>
          </p:nvSpPr>
          <p:spPr>
            <a:xfrm>
              <a:off x="740151" y="1252527"/>
              <a:ext cx="1099497" cy="598430"/>
            </a:xfrm>
            <a:custGeom>
              <a:avLst/>
              <a:gdLst>
                <a:gd name="connsiteX0" fmla="*/ 0 w 1405392"/>
                <a:gd name="connsiteY0" fmla="*/ 565949 h 565949"/>
                <a:gd name="connsiteX1" fmla="*/ 141487 w 1405392"/>
                <a:gd name="connsiteY1" fmla="*/ 0 h 565949"/>
                <a:gd name="connsiteX2" fmla="*/ 1405392 w 1405392"/>
                <a:gd name="connsiteY2" fmla="*/ 0 h 565949"/>
                <a:gd name="connsiteX3" fmla="*/ 1263905 w 1405392"/>
                <a:gd name="connsiteY3" fmla="*/ 565949 h 565949"/>
                <a:gd name="connsiteX4" fmla="*/ 0 w 1405392"/>
                <a:gd name="connsiteY4" fmla="*/ 565949 h 565949"/>
                <a:gd name="connsiteX0" fmla="*/ 0 w 1405392"/>
                <a:gd name="connsiteY0" fmla="*/ 577524 h 577524"/>
                <a:gd name="connsiteX1" fmla="*/ 361406 w 1405392"/>
                <a:gd name="connsiteY1" fmla="*/ 0 h 577524"/>
                <a:gd name="connsiteX2" fmla="*/ 1405392 w 1405392"/>
                <a:gd name="connsiteY2" fmla="*/ 11575 h 577524"/>
                <a:gd name="connsiteX3" fmla="*/ 1263905 w 1405392"/>
                <a:gd name="connsiteY3" fmla="*/ 577524 h 577524"/>
                <a:gd name="connsiteX4" fmla="*/ 0 w 1405392"/>
                <a:gd name="connsiteY4" fmla="*/ 577524 h 577524"/>
                <a:gd name="connsiteX0" fmla="*/ 0 w 1660035"/>
                <a:gd name="connsiteY0" fmla="*/ 589099 h 589099"/>
                <a:gd name="connsiteX1" fmla="*/ 361406 w 1660035"/>
                <a:gd name="connsiteY1" fmla="*/ 11575 h 589099"/>
                <a:gd name="connsiteX2" fmla="*/ 1660035 w 1660035"/>
                <a:gd name="connsiteY2" fmla="*/ 0 h 589099"/>
                <a:gd name="connsiteX3" fmla="*/ 1263905 w 1660035"/>
                <a:gd name="connsiteY3" fmla="*/ 589099 h 589099"/>
                <a:gd name="connsiteX4" fmla="*/ 0 w 1660035"/>
                <a:gd name="connsiteY4" fmla="*/ 589099 h 589099"/>
                <a:gd name="connsiteX0" fmla="*/ 0 w 1660035"/>
                <a:gd name="connsiteY0" fmla="*/ 589099 h 589099"/>
                <a:gd name="connsiteX1" fmla="*/ 361406 w 1660035"/>
                <a:gd name="connsiteY1" fmla="*/ 11575 h 589099"/>
                <a:gd name="connsiteX2" fmla="*/ 1660035 w 1660035"/>
                <a:gd name="connsiteY2" fmla="*/ 0 h 589099"/>
                <a:gd name="connsiteX3" fmla="*/ 1171308 w 1660035"/>
                <a:gd name="connsiteY3" fmla="*/ 589099 h 589099"/>
                <a:gd name="connsiteX4" fmla="*/ 0 w 1660035"/>
                <a:gd name="connsiteY4" fmla="*/ 589099 h 589099"/>
                <a:gd name="connsiteX0" fmla="*/ 0 w 1660035"/>
                <a:gd name="connsiteY0" fmla="*/ 589099 h 589099"/>
                <a:gd name="connsiteX1" fmla="*/ 234084 w 1660035"/>
                <a:gd name="connsiteY1" fmla="*/ 0 h 589099"/>
                <a:gd name="connsiteX2" fmla="*/ 1660035 w 1660035"/>
                <a:gd name="connsiteY2" fmla="*/ 0 h 589099"/>
                <a:gd name="connsiteX3" fmla="*/ 1171308 w 1660035"/>
                <a:gd name="connsiteY3" fmla="*/ 589099 h 589099"/>
                <a:gd name="connsiteX4" fmla="*/ 0 w 1660035"/>
                <a:gd name="connsiteY4" fmla="*/ 589099 h 589099"/>
                <a:gd name="connsiteX0" fmla="*/ 0 w 1660035"/>
                <a:gd name="connsiteY0" fmla="*/ 589099 h 598430"/>
                <a:gd name="connsiteX1" fmla="*/ 234084 w 1660035"/>
                <a:gd name="connsiteY1" fmla="*/ 0 h 598430"/>
                <a:gd name="connsiteX2" fmla="*/ 1660035 w 1660035"/>
                <a:gd name="connsiteY2" fmla="*/ 0 h 598430"/>
                <a:gd name="connsiteX3" fmla="*/ 1495320 w 1660035"/>
                <a:gd name="connsiteY3" fmla="*/ 598430 h 598430"/>
                <a:gd name="connsiteX4" fmla="*/ 0 w 1660035"/>
                <a:gd name="connsiteY4" fmla="*/ 589099 h 598430"/>
                <a:gd name="connsiteX0" fmla="*/ 0 w 1660035"/>
                <a:gd name="connsiteY0" fmla="*/ 589099 h 598430"/>
                <a:gd name="connsiteX1" fmla="*/ 234084 w 1660035"/>
                <a:gd name="connsiteY1" fmla="*/ 0 h 598430"/>
                <a:gd name="connsiteX2" fmla="*/ 1660035 w 1660035"/>
                <a:gd name="connsiteY2" fmla="*/ 0 h 598430"/>
                <a:gd name="connsiteX3" fmla="*/ 1453058 w 1660035"/>
                <a:gd name="connsiteY3" fmla="*/ 598430 h 598430"/>
                <a:gd name="connsiteX4" fmla="*/ 0 w 1660035"/>
                <a:gd name="connsiteY4" fmla="*/ 589099 h 598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0035" h="598430">
                  <a:moveTo>
                    <a:pt x="0" y="589099"/>
                  </a:moveTo>
                  <a:lnTo>
                    <a:pt x="234084" y="0"/>
                  </a:lnTo>
                  <a:lnTo>
                    <a:pt x="1660035" y="0"/>
                  </a:lnTo>
                  <a:lnTo>
                    <a:pt x="1453058" y="598430"/>
                  </a:lnTo>
                  <a:lnTo>
                    <a:pt x="0" y="589099"/>
                  </a:lnTo>
                  <a:close/>
                </a:path>
              </a:pathLst>
            </a:custGeom>
            <a:solidFill>
              <a:schemeClr val="accent4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099118" y="827420"/>
            <a:ext cx="1099497" cy="1018800"/>
            <a:chOff x="2398298" y="812377"/>
            <a:chExt cx="1258277" cy="1018800"/>
          </a:xfrm>
          <a:solidFill>
            <a:srgbClr val="00B0F0"/>
          </a:solidFill>
        </p:grpSpPr>
        <p:grpSp>
          <p:nvGrpSpPr>
            <p:cNvPr id="10" name="Group 9"/>
            <p:cNvGrpSpPr/>
            <p:nvPr/>
          </p:nvGrpSpPr>
          <p:grpSpPr>
            <a:xfrm>
              <a:off x="2398298" y="812377"/>
              <a:ext cx="1258277" cy="1018800"/>
              <a:chOff x="2398298" y="812377"/>
              <a:chExt cx="1258277" cy="1018800"/>
            </a:xfrm>
            <a:grpFill/>
          </p:grpSpPr>
          <p:sp>
            <p:nvSpPr>
              <p:cNvPr id="6" name="Snip Single Corner Rectangle 5"/>
              <p:cNvSpPr/>
              <p:nvPr/>
            </p:nvSpPr>
            <p:spPr>
              <a:xfrm>
                <a:off x="2398298" y="812377"/>
                <a:ext cx="1258277" cy="1018800"/>
              </a:xfrm>
              <a:prstGeom prst="snip1Rect">
                <a:avLst>
                  <a:gd name="adj" fmla="val 35078"/>
                </a:avLst>
              </a:prstGeom>
              <a:grp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2611543" y="812377"/>
                <a:ext cx="511058" cy="338151"/>
                <a:chOff x="2611543" y="812377"/>
                <a:chExt cx="511058" cy="338151"/>
              </a:xfrm>
              <a:grpFill/>
            </p:grpSpPr>
            <p:sp>
              <p:nvSpPr>
                <p:cNvPr id="88" name="Rectangle 87"/>
                <p:cNvSpPr/>
                <p:nvPr/>
              </p:nvSpPr>
              <p:spPr>
                <a:xfrm>
                  <a:off x="2611543" y="812377"/>
                  <a:ext cx="511058" cy="338151"/>
                </a:xfrm>
                <a:prstGeom prst="rect">
                  <a:avLst/>
                </a:prstGeom>
                <a:grp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2616162" y="812377"/>
                  <a:ext cx="210404" cy="338151"/>
                </a:xfrm>
                <a:prstGeom prst="rect">
                  <a:avLst/>
                </a:prstGeom>
                <a:solidFill>
                  <a:schemeClr val="tx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8" name="Rectangle 7"/>
            <p:cNvSpPr/>
            <p:nvPr/>
          </p:nvSpPr>
          <p:spPr>
            <a:xfrm>
              <a:off x="2611542" y="1313966"/>
              <a:ext cx="831788" cy="517211"/>
            </a:xfrm>
            <a:prstGeom prst="rect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686680" y="509608"/>
            <a:ext cx="1707392" cy="2022426"/>
            <a:chOff x="10140984" y="4371379"/>
            <a:chExt cx="1707392" cy="2022426"/>
          </a:xfrm>
        </p:grpSpPr>
        <p:grpSp>
          <p:nvGrpSpPr>
            <p:cNvPr id="11" name="Group 10"/>
            <p:cNvGrpSpPr/>
            <p:nvPr/>
          </p:nvGrpSpPr>
          <p:grpSpPr>
            <a:xfrm>
              <a:off x="10140984" y="4371379"/>
              <a:ext cx="1707392" cy="2022426"/>
              <a:chOff x="4658684" y="854465"/>
              <a:chExt cx="1707392" cy="2022426"/>
            </a:xfrm>
          </p:grpSpPr>
          <p:grpSp>
            <p:nvGrpSpPr>
              <p:cNvPr id="227" name="Group 226"/>
              <p:cNvGrpSpPr/>
              <p:nvPr/>
            </p:nvGrpSpPr>
            <p:grpSpPr>
              <a:xfrm>
                <a:off x="4658684" y="1566616"/>
                <a:ext cx="1707392" cy="1310275"/>
                <a:chOff x="4996773" y="3590617"/>
                <a:chExt cx="1519612" cy="680169"/>
              </a:xfrm>
            </p:grpSpPr>
            <p:sp>
              <p:nvSpPr>
                <p:cNvPr id="122" name="L-Shape 121"/>
                <p:cNvSpPr/>
                <p:nvPr/>
              </p:nvSpPr>
              <p:spPr>
                <a:xfrm>
                  <a:off x="4996773" y="3590617"/>
                  <a:ext cx="953175" cy="680169"/>
                </a:xfrm>
                <a:prstGeom prst="corner">
                  <a:avLst>
                    <a:gd name="adj1" fmla="val 22312"/>
                    <a:gd name="adj2" fmla="val 21158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3" name="L-Shape 122"/>
                <p:cNvSpPr/>
                <p:nvPr/>
              </p:nvSpPr>
              <p:spPr>
                <a:xfrm flipH="1">
                  <a:off x="5563210" y="3590617"/>
                  <a:ext cx="953175" cy="680169"/>
                </a:xfrm>
                <a:prstGeom prst="corner">
                  <a:avLst>
                    <a:gd name="adj1" fmla="val 22312"/>
                    <a:gd name="adj2" fmla="val 21158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5" name="Half Frame 14"/>
              <p:cNvSpPr/>
              <p:nvPr/>
            </p:nvSpPr>
            <p:spPr>
              <a:xfrm rot="2692766">
                <a:off x="4779411" y="854465"/>
                <a:ext cx="1438153" cy="1440907"/>
              </a:xfrm>
              <a:prstGeom prst="halfFrame">
                <a:avLst>
                  <a:gd name="adj1" fmla="val 18755"/>
                  <a:gd name="adj2" fmla="val 1870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10764124" y="5278403"/>
              <a:ext cx="461112" cy="96349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10163096" y="2337181"/>
            <a:ext cx="1653214" cy="1354973"/>
            <a:chOff x="1662063" y="4320039"/>
            <a:chExt cx="1653214" cy="1354973"/>
          </a:xfrm>
        </p:grpSpPr>
        <p:sp>
          <p:nvSpPr>
            <p:cNvPr id="96" name="Cross 95"/>
            <p:cNvSpPr/>
            <p:nvPr/>
          </p:nvSpPr>
          <p:spPr>
            <a:xfrm>
              <a:off x="1662063" y="4775012"/>
              <a:ext cx="900000" cy="900000"/>
            </a:xfrm>
            <a:prstGeom prst="plus">
              <a:avLst>
                <a:gd name="adj" fmla="val 34003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830111" y="4320039"/>
              <a:ext cx="1485166" cy="1218603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40151" y="3146942"/>
            <a:ext cx="2745851" cy="2543938"/>
            <a:chOff x="740151" y="3146942"/>
            <a:chExt cx="2745851" cy="2543938"/>
          </a:xfrm>
        </p:grpSpPr>
        <p:sp>
          <p:nvSpPr>
            <p:cNvPr id="76" name="Oval 75"/>
            <p:cNvSpPr/>
            <p:nvPr/>
          </p:nvSpPr>
          <p:spPr>
            <a:xfrm>
              <a:off x="1517339" y="3146942"/>
              <a:ext cx="1968663" cy="1947934"/>
            </a:xfrm>
            <a:prstGeom prst="ellipse">
              <a:avLst/>
            </a:prstGeom>
            <a:noFill/>
            <a:ln w="76200" cmpd="thinThick">
              <a:solidFill>
                <a:schemeClr val="tx1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740151" y="4766086"/>
              <a:ext cx="1145086" cy="924794"/>
              <a:chOff x="6892725" y="5047474"/>
              <a:chExt cx="1145086" cy="924794"/>
            </a:xfrm>
          </p:grpSpPr>
          <p:sp>
            <p:nvSpPr>
              <p:cNvPr id="78" name="Oval 77"/>
              <p:cNvSpPr/>
              <p:nvPr/>
            </p:nvSpPr>
            <p:spPr>
              <a:xfrm rot="19309238">
                <a:off x="6892725" y="5456010"/>
                <a:ext cx="467773" cy="51625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50000">
                    <a:schemeClr val="dk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Trapezoid 78"/>
              <p:cNvSpPr/>
              <p:nvPr/>
            </p:nvSpPr>
            <p:spPr>
              <a:xfrm rot="2970445">
                <a:off x="7234340" y="4858324"/>
                <a:ext cx="528090" cy="1078852"/>
              </a:xfrm>
              <a:prstGeom prst="trapezoi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0" name="Straight Connector 79"/>
              <p:cNvCxnSpPr>
                <a:stCxn id="79" idx="2"/>
                <a:endCxn id="79" idx="0"/>
              </p:cNvCxnSpPr>
              <p:nvPr/>
            </p:nvCxnSpPr>
            <p:spPr>
              <a:xfrm flipV="1">
                <a:off x="7088157" y="5047474"/>
                <a:ext cx="820457" cy="70055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Straight Connector 2"/>
            <p:cNvCxnSpPr/>
            <p:nvPr/>
          </p:nvCxnSpPr>
          <p:spPr>
            <a:xfrm>
              <a:off x="1839648" y="4161453"/>
              <a:ext cx="13589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454310" y="3291709"/>
            <a:ext cx="2745851" cy="2543938"/>
            <a:chOff x="3454310" y="3291709"/>
            <a:chExt cx="2745851" cy="2543938"/>
          </a:xfrm>
        </p:grpSpPr>
        <p:sp>
          <p:nvSpPr>
            <p:cNvPr id="104" name="Oval 103"/>
            <p:cNvSpPr/>
            <p:nvPr/>
          </p:nvSpPr>
          <p:spPr>
            <a:xfrm>
              <a:off x="4231498" y="3291709"/>
              <a:ext cx="1968663" cy="1947934"/>
            </a:xfrm>
            <a:prstGeom prst="ellipse">
              <a:avLst/>
            </a:prstGeom>
            <a:noFill/>
            <a:ln w="76200" cmpd="thinThick">
              <a:solidFill>
                <a:schemeClr val="tx1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3454310" y="4910853"/>
              <a:ext cx="1145086" cy="924794"/>
              <a:chOff x="6892725" y="5047474"/>
              <a:chExt cx="1145086" cy="924794"/>
            </a:xfrm>
          </p:grpSpPr>
          <p:sp>
            <p:nvSpPr>
              <p:cNvPr id="106" name="Oval 105"/>
              <p:cNvSpPr/>
              <p:nvPr/>
            </p:nvSpPr>
            <p:spPr>
              <a:xfrm rot="19309238">
                <a:off x="6892725" y="5456010"/>
                <a:ext cx="467773" cy="51625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50000">
                    <a:schemeClr val="dk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Trapezoid 106"/>
              <p:cNvSpPr/>
              <p:nvPr/>
            </p:nvSpPr>
            <p:spPr>
              <a:xfrm rot="2970445">
                <a:off x="7234340" y="4858324"/>
                <a:ext cx="528090" cy="1078852"/>
              </a:xfrm>
              <a:prstGeom prst="trapezoi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09" name="Straight Connector 108"/>
              <p:cNvCxnSpPr>
                <a:stCxn id="107" idx="2"/>
                <a:endCxn id="107" idx="0"/>
              </p:cNvCxnSpPr>
              <p:nvPr/>
            </p:nvCxnSpPr>
            <p:spPr>
              <a:xfrm flipV="1">
                <a:off x="7088157" y="5047474"/>
                <a:ext cx="820457" cy="70055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Straight Connector 107"/>
            <p:cNvCxnSpPr/>
            <p:nvPr/>
          </p:nvCxnSpPr>
          <p:spPr>
            <a:xfrm>
              <a:off x="4548636" y="3893976"/>
              <a:ext cx="13589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4548636" y="4161453"/>
              <a:ext cx="13589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4548636" y="4440682"/>
              <a:ext cx="13589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4548636" y="4710049"/>
              <a:ext cx="13589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538525" y="3351965"/>
            <a:ext cx="2745851" cy="2543938"/>
            <a:chOff x="6538525" y="3351965"/>
            <a:chExt cx="2745851" cy="2543938"/>
          </a:xfrm>
        </p:grpSpPr>
        <p:sp>
          <p:nvSpPr>
            <p:cNvPr id="169" name="Oval 168"/>
            <p:cNvSpPr/>
            <p:nvPr/>
          </p:nvSpPr>
          <p:spPr>
            <a:xfrm>
              <a:off x="7315713" y="3351965"/>
              <a:ext cx="1968663" cy="1947934"/>
            </a:xfrm>
            <a:prstGeom prst="ellipse">
              <a:avLst/>
            </a:prstGeom>
            <a:noFill/>
            <a:ln w="76200" cmpd="thinThick">
              <a:solidFill>
                <a:schemeClr val="tx1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70" name="Group 169"/>
            <p:cNvGrpSpPr/>
            <p:nvPr/>
          </p:nvGrpSpPr>
          <p:grpSpPr>
            <a:xfrm>
              <a:off x="6538525" y="4971109"/>
              <a:ext cx="1145086" cy="924794"/>
              <a:chOff x="6892725" y="5047474"/>
              <a:chExt cx="1145086" cy="924794"/>
            </a:xfrm>
          </p:grpSpPr>
          <p:sp>
            <p:nvSpPr>
              <p:cNvPr id="171" name="Oval 170"/>
              <p:cNvSpPr/>
              <p:nvPr/>
            </p:nvSpPr>
            <p:spPr>
              <a:xfrm rot="19309238">
                <a:off x="6892725" y="5456010"/>
                <a:ext cx="467773" cy="51625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50000">
                    <a:schemeClr val="dk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" name="Trapezoid 171"/>
              <p:cNvSpPr/>
              <p:nvPr/>
            </p:nvSpPr>
            <p:spPr>
              <a:xfrm rot="2970445">
                <a:off x="7234340" y="4858324"/>
                <a:ext cx="528090" cy="1078852"/>
              </a:xfrm>
              <a:prstGeom prst="trapezoi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73" name="Straight Connector 172"/>
              <p:cNvCxnSpPr>
                <a:stCxn id="172" idx="2"/>
                <a:endCxn id="172" idx="0"/>
              </p:cNvCxnSpPr>
              <p:nvPr/>
            </p:nvCxnSpPr>
            <p:spPr>
              <a:xfrm flipV="1">
                <a:off x="7088157" y="5047474"/>
                <a:ext cx="820457" cy="70055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7634585" y="3718431"/>
              <a:ext cx="1244782" cy="1215001"/>
              <a:chOff x="4131552" y="996495"/>
              <a:chExt cx="1545422" cy="1326770"/>
            </a:xfrm>
          </p:grpSpPr>
          <p:cxnSp>
            <p:nvCxnSpPr>
              <p:cNvPr id="19" name="Elbow Connector 18"/>
              <p:cNvCxnSpPr/>
              <p:nvPr/>
            </p:nvCxnSpPr>
            <p:spPr>
              <a:xfrm rot="16200000" flipH="1">
                <a:off x="4444142" y="683905"/>
                <a:ext cx="906950" cy="1532130"/>
              </a:xfrm>
              <a:prstGeom prst="curvedConnector2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Elbow Connector 18"/>
              <p:cNvCxnSpPr/>
              <p:nvPr/>
            </p:nvCxnSpPr>
            <p:spPr>
              <a:xfrm rot="16200000" flipH="1">
                <a:off x="4240878" y="887169"/>
                <a:ext cx="1326770" cy="1545422"/>
              </a:xfrm>
              <a:prstGeom prst="curvedConnector2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Elbow Connector 18"/>
              <p:cNvCxnSpPr/>
              <p:nvPr/>
            </p:nvCxnSpPr>
            <p:spPr>
              <a:xfrm rot="16200000" flipH="1">
                <a:off x="4642268" y="485779"/>
                <a:ext cx="510698" cy="1532130"/>
              </a:xfrm>
              <a:prstGeom prst="curvedConnector2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87233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675184" y="1896451"/>
            <a:ext cx="2745851" cy="2543938"/>
            <a:chOff x="6907311" y="3538260"/>
            <a:chExt cx="2745851" cy="2543938"/>
          </a:xfrm>
        </p:grpSpPr>
        <p:grpSp>
          <p:nvGrpSpPr>
            <p:cNvPr id="3" name="Group 2"/>
            <p:cNvGrpSpPr/>
            <p:nvPr/>
          </p:nvGrpSpPr>
          <p:grpSpPr>
            <a:xfrm>
              <a:off x="7801367" y="3846993"/>
              <a:ext cx="1535361" cy="1186259"/>
              <a:chOff x="7801367" y="3846993"/>
              <a:chExt cx="1535361" cy="1186259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8465063" y="4117268"/>
                <a:ext cx="36000" cy="36000"/>
              </a:xfrm>
              <a:prstGeom prst="ellipse">
                <a:avLst/>
              </a:prstGeom>
              <a:ln w="38100">
                <a:solidFill>
                  <a:srgbClr val="F63D0A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7801367" y="4525721"/>
                <a:ext cx="36000" cy="36000"/>
              </a:xfrm>
              <a:prstGeom prst="ellipse">
                <a:avLst/>
              </a:prstGeom>
              <a:ln w="38100">
                <a:solidFill>
                  <a:srgbClr val="F63D0A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9288063" y="4619066"/>
                <a:ext cx="36000" cy="36000"/>
              </a:xfrm>
              <a:prstGeom prst="ellipse">
                <a:avLst/>
              </a:prstGeom>
              <a:ln w="38100">
                <a:solidFill>
                  <a:srgbClr val="F63D0A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2" name="Curved Connector 11"/>
              <p:cNvCxnSpPr>
                <a:stCxn id="10" idx="7"/>
                <a:endCxn id="9" idx="2"/>
              </p:cNvCxnSpPr>
              <p:nvPr/>
            </p:nvCxnSpPr>
            <p:spPr>
              <a:xfrm rot="5400000" flipH="1" flipV="1">
                <a:off x="7950717" y="4016647"/>
                <a:ext cx="395725" cy="632968"/>
              </a:xfrm>
              <a:prstGeom prst="curvedConnector2">
                <a:avLst/>
              </a:prstGeom>
              <a:ln w="76200">
                <a:solidFill>
                  <a:srgbClr val="F63D0A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urved Connector 12"/>
              <p:cNvCxnSpPr>
                <a:stCxn id="9" idx="4"/>
                <a:endCxn id="11" idx="2"/>
              </p:cNvCxnSpPr>
              <p:nvPr/>
            </p:nvCxnSpPr>
            <p:spPr>
              <a:xfrm rot="16200000" flipH="1">
                <a:off x="8643664" y="3992667"/>
                <a:ext cx="483798" cy="805000"/>
              </a:xfrm>
              <a:prstGeom prst="curvedConnector2">
                <a:avLst/>
              </a:prstGeom>
              <a:ln w="76200">
                <a:solidFill>
                  <a:srgbClr val="F63D0A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8481011" y="4405836"/>
                <a:ext cx="36000" cy="36000"/>
              </a:xfrm>
              <a:prstGeom prst="ellips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803112" y="4525721"/>
                <a:ext cx="36000" cy="36000"/>
              </a:xfrm>
              <a:prstGeom prst="ellips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9294239" y="4997252"/>
                <a:ext cx="36000" cy="36000"/>
              </a:xfrm>
              <a:prstGeom prst="ellips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7" name="Curved Connector 16"/>
              <p:cNvCxnSpPr>
                <a:stCxn id="15" idx="7"/>
                <a:endCxn id="14" idx="2"/>
              </p:cNvCxnSpPr>
              <p:nvPr/>
            </p:nvCxnSpPr>
            <p:spPr>
              <a:xfrm rot="5400000" flipH="1" flipV="1">
                <a:off x="8103847" y="4153830"/>
                <a:ext cx="107157" cy="647171"/>
              </a:xfrm>
              <a:prstGeom prst="curvedConnector2">
                <a:avLst/>
              </a:prstGeom>
              <a:ln w="762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urved Connector 17"/>
              <p:cNvCxnSpPr>
                <a:stCxn id="14" idx="4"/>
                <a:endCxn id="16" idx="2"/>
              </p:cNvCxnSpPr>
              <p:nvPr/>
            </p:nvCxnSpPr>
            <p:spPr>
              <a:xfrm rot="16200000" flipH="1">
                <a:off x="8609917" y="4330930"/>
                <a:ext cx="573416" cy="795228"/>
              </a:xfrm>
              <a:prstGeom prst="curvedConnector2">
                <a:avLst/>
              </a:prstGeom>
              <a:ln w="762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>
                <a:off x="8465063" y="3846993"/>
                <a:ext cx="36000" cy="36000"/>
              </a:xfrm>
              <a:prstGeom prst="ellipse">
                <a:avLst/>
              </a:prstGeom>
              <a:ln w="38100">
                <a:solidFill>
                  <a:srgbClr val="EC611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7803112" y="4525721"/>
                <a:ext cx="36000" cy="36000"/>
              </a:xfrm>
              <a:prstGeom prst="ellipse">
                <a:avLst/>
              </a:prstGeom>
              <a:ln w="38100">
                <a:solidFill>
                  <a:srgbClr val="EC611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9300728" y="4246393"/>
                <a:ext cx="36000" cy="36000"/>
              </a:xfrm>
              <a:prstGeom prst="ellipse">
                <a:avLst/>
              </a:prstGeom>
              <a:ln w="38100">
                <a:solidFill>
                  <a:srgbClr val="EC611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2" name="Curved Connector 21"/>
              <p:cNvCxnSpPr>
                <a:stCxn id="20" idx="7"/>
                <a:endCxn id="19" idx="2"/>
              </p:cNvCxnSpPr>
              <p:nvPr/>
            </p:nvCxnSpPr>
            <p:spPr>
              <a:xfrm rot="5400000" flipH="1" flipV="1">
                <a:off x="7816451" y="3882382"/>
                <a:ext cx="666000" cy="631223"/>
              </a:xfrm>
              <a:prstGeom prst="curvedConnector2">
                <a:avLst/>
              </a:prstGeom>
              <a:ln w="76200">
                <a:solidFill>
                  <a:srgbClr val="EC611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urved Connector 22"/>
              <p:cNvCxnSpPr>
                <a:stCxn id="19" idx="4"/>
                <a:endCxn id="21" idx="2"/>
              </p:cNvCxnSpPr>
              <p:nvPr/>
            </p:nvCxnSpPr>
            <p:spPr>
              <a:xfrm rot="16200000" flipH="1">
                <a:off x="8701195" y="3664860"/>
                <a:ext cx="381400" cy="817665"/>
              </a:xfrm>
              <a:prstGeom prst="curvedConnector2">
                <a:avLst/>
              </a:prstGeom>
              <a:ln w="76200">
                <a:solidFill>
                  <a:srgbClr val="EC611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Oval 3"/>
            <p:cNvSpPr/>
            <p:nvPr/>
          </p:nvSpPr>
          <p:spPr>
            <a:xfrm>
              <a:off x="7684499" y="3538260"/>
              <a:ext cx="1968663" cy="1947934"/>
            </a:xfrm>
            <a:prstGeom prst="ellipse">
              <a:avLst/>
            </a:prstGeom>
            <a:noFill/>
            <a:ln w="76200" cmpd="thinThick">
              <a:solidFill>
                <a:schemeClr val="tx1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907311" y="5157404"/>
              <a:ext cx="1145086" cy="924794"/>
              <a:chOff x="6892725" y="5047474"/>
              <a:chExt cx="1145086" cy="924794"/>
            </a:xfrm>
          </p:grpSpPr>
          <p:sp>
            <p:nvSpPr>
              <p:cNvPr id="6" name="Oval 5"/>
              <p:cNvSpPr/>
              <p:nvPr/>
            </p:nvSpPr>
            <p:spPr>
              <a:xfrm rot="19309238">
                <a:off x="6892725" y="5456010"/>
                <a:ext cx="467773" cy="51625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50000">
                    <a:schemeClr val="dk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Trapezoid 6"/>
              <p:cNvSpPr/>
              <p:nvPr/>
            </p:nvSpPr>
            <p:spPr>
              <a:xfrm rot="2970445">
                <a:off x="7234340" y="4858324"/>
                <a:ext cx="528090" cy="1078852"/>
              </a:xfrm>
              <a:prstGeom prst="trapezoi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" name="Straight Connector 7"/>
              <p:cNvCxnSpPr>
                <a:stCxn id="7" idx="2"/>
                <a:endCxn id="7" idx="0"/>
              </p:cNvCxnSpPr>
              <p:nvPr/>
            </p:nvCxnSpPr>
            <p:spPr>
              <a:xfrm flipV="1">
                <a:off x="7088157" y="5047474"/>
                <a:ext cx="820457" cy="70055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358324" y="5427585"/>
            <a:ext cx="1519612" cy="1037874"/>
            <a:chOff x="2225551" y="4842066"/>
            <a:chExt cx="1519612" cy="1037874"/>
          </a:xfrm>
        </p:grpSpPr>
        <p:grpSp>
          <p:nvGrpSpPr>
            <p:cNvPr id="28" name="Group 27"/>
            <p:cNvGrpSpPr/>
            <p:nvPr/>
          </p:nvGrpSpPr>
          <p:grpSpPr>
            <a:xfrm>
              <a:off x="2225551" y="5199771"/>
              <a:ext cx="1519612" cy="680169"/>
              <a:chOff x="2225551" y="5199771"/>
              <a:chExt cx="1519612" cy="680169"/>
            </a:xfrm>
          </p:grpSpPr>
          <p:sp>
            <p:nvSpPr>
              <p:cNvPr id="30" name="L-Shape 29"/>
              <p:cNvSpPr/>
              <p:nvPr/>
            </p:nvSpPr>
            <p:spPr>
              <a:xfrm>
                <a:off x="2225551" y="5199771"/>
                <a:ext cx="953175" cy="680169"/>
              </a:xfrm>
              <a:prstGeom prst="corner">
                <a:avLst>
                  <a:gd name="adj1" fmla="val 22312"/>
                  <a:gd name="adj2" fmla="val 2115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L-Shape 30"/>
              <p:cNvSpPr/>
              <p:nvPr/>
            </p:nvSpPr>
            <p:spPr>
              <a:xfrm flipH="1">
                <a:off x="2791988" y="5199771"/>
                <a:ext cx="953175" cy="680169"/>
              </a:xfrm>
              <a:prstGeom prst="corner">
                <a:avLst>
                  <a:gd name="adj1" fmla="val 22312"/>
                  <a:gd name="adj2" fmla="val 2115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9" name="Down Arrow 28"/>
            <p:cNvSpPr/>
            <p:nvPr/>
          </p:nvSpPr>
          <p:spPr>
            <a:xfrm>
              <a:off x="2648277" y="4842066"/>
              <a:ext cx="681050" cy="803474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909054" y="5358411"/>
            <a:ext cx="1519612" cy="1098146"/>
            <a:chOff x="7226295" y="4804036"/>
            <a:chExt cx="1519612" cy="1098146"/>
          </a:xfrm>
        </p:grpSpPr>
        <p:grpSp>
          <p:nvGrpSpPr>
            <p:cNvPr id="33" name="Group 32"/>
            <p:cNvGrpSpPr/>
            <p:nvPr/>
          </p:nvGrpSpPr>
          <p:grpSpPr>
            <a:xfrm>
              <a:off x="7226295" y="5222013"/>
              <a:ext cx="1519612" cy="680169"/>
              <a:chOff x="7226295" y="5222013"/>
              <a:chExt cx="1519612" cy="680169"/>
            </a:xfrm>
          </p:grpSpPr>
          <p:sp>
            <p:nvSpPr>
              <p:cNvPr id="35" name="L-Shape 34"/>
              <p:cNvSpPr/>
              <p:nvPr/>
            </p:nvSpPr>
            <p:spPr>
              <a:xfrm>
                <a:off x="7226295" y="5222013"/>
                <a:ext cx="953175" cy="680169"/>
              </a:xfrm>
              <a:prstGeom prst="corner">
                <a:avLst>
                  <a:gd name="adj1" fmla="val 22312"/>
                  <a:gd name="adj2" fmla="val 2115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L-Shape 35"/>
              <p:cNvSpPr/>
              <p:nvPr/>
            </p:nvSpPr>
            <p:spPr>
              <a:xfrm flipH="1">
                <a:off x="7792732" y="5222013"/>
                <a:ext cx="953175" cy="680169"/>
              </a:xfrm>
              <a:prstGeom prst="corner">
                <a:avLst>
                  <a:gd name="adj1" fmla="val 22312"/>
                  <a:gd name="adj2" fmla="val 2115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4" name="Quad Arrow 33"/>
            <p:cNvSpPr/>
            <p:nvPr/>
          </p:nvSpPr>
          <p:spPr>
            <a:xfrm rot="18879788">
              <a:off x="7499935" y="4804036"/>
              <a:ext cx="972000" cy="972000"/>
            </a:xfrm>
            <a:prstGeom prst="quadArrow">
              <a:avLst>
                <a:gd name="adj1" fmla="val 39880"/>
                <a:gd name="adj2" fmla="val 9086"/>
                <a:gd name="adj3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155572" y="5358411"/>
            <a:ext cx="1519612" cy="1107048"/>
            <a:chOff x="4725923" y="4789800"/>
            <a:chExt cx="1519612" cy="1107048"/>
          </a:xfrm>
        </p:grpSpPr>
        <p:grpSp>
          <p:nvGrpSpPr>
            <p:cNvPr id="38" name="Group 37"/>
            <p:cNvGrpSpPr/>
            <p:nvPr/>
          </p:nvGrpSpPr>
          <p:grpSpPr>
            <a:xfrm>
              <a:off x="4725923" y="5216679"/>
              <a:ext cx="1519612" cy="680169"/>
              <a:chOff x="4725923" y="5216679"/>
              <a:chExt cx="1519612" cy="680169"/>
            </a:xfrm>
          </p:grpSpPr>
          <p:sp>
            <p:nvSpPr>
              <p:cNvPr id="40" name="L-Shape 39"/>
              <p:cNvSpPr/>
              <p:nvPr/>
            </p:nvSpPr>
            <p:spPr>
              <a:xfrm>
                <a:off x="4725923" y="5216679"/>
                <a:ext cx="953175" cy="680169"/>
              </a:xfrm>
              <a:prstGeom prst="corner">
                <a:avLst>
                  <a:gd name="adj1" fmla="val 22312"/>
                  <a:gd name="adj2" fmla="val 2115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L-Shape 40"/>
              <p:cNvSpPr/>
              <p:nvPr/>
            </p:nvSpPr>
            <p:spPr>
              <a:xfrm flipH="1">
                <a:off x="5292360" y="5216679"/>
                <a:ext cx="953175" cy="680169"/>
              </a:xfrm>
              <a:prstGeom prst="corner">
                <a:avLst>
                  <a:gd name="adj1" fmla="val 22312"/>
                  <a:gd name="adj2" fmla="val 2115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9" name="Down Arrow 38"/>
            <p:cNvSpPr/>
            <p:nvPr/>
          </p:nvSpPr>
          <p:spPr>
            <a:xfrm flipV="1">
              <a:off x="5161923" y="4789800"/>
              <a:ext cx="681050" cy="803474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980740" y="427713"/>
            <a:ext cx="1130333" cy="1018572"/>
            <a:chOff x="4086880" y="823053"/>
            <a:chExt cx="1130333" cy="1018572"/>
          </a:xfrm>
        </p:grpSpPr>
        <p:grpSp>
          <p:nvGrpSpPr>
            <p:cNvPr id="43" name="Group 42"/>
            <p:cNvGrpSpPr/>
            <p:nvPr/>
          </p:nvGrpSpPr>
          <p:grpSpPr>
            <a:xfrm>
              <a:off x="4086880" y="823053"/>
              <a:ext cx="1130333" cy="1018572"/>
              <a:chOff x="2313296" y="823053"/>
              <a:chExt cx="1130333" cy="1018572"/>
            </a:xfrm>
          </p:grpSpPr>
          <p:sp>
            <p:nvSpPr>
              <p:cNvPr id="45" name="Flowchart: Document 44"/>
              <p:cNvSpPr/>
              <p:nvPr/>
            </p:nvSpPr>
            <p:spPr>
              <a:xfrm flipV="1">
                <a:off x="2389735" y="823053"/>
                <a:ext cx="988437" cy="1018572"/>
              </a:xfrm>
              <a:prstGeom prst="flowChartDocument">
                <a:avLst/>
              </a:prstGeom>
              <a:solidFill>
                <a:schemeClr val="accent4">
                  <a:lumMod val="75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Parallelogram 59"/>
              <p:cNvSpPr/>
              <p:nvPr/>
            </p:nvSpPr>
            <p:spPr>
              <a:xfrm>
                <a:off x="2313296" y="1064957"/>
                <a:ext cx="1130333" cy="776668"/>
              </a:xfrm>
              <a:custGeom>
                <a:avLst/>
                <a:gdLst>
                  <a:gd name="connsiteX0" fmla="*/ 0 w 1405392"/>
                  <a:gd name="connsiteY0" fmla="*/ 565949 h 565949"/>
                  <a:gd name="connsiteX1" fmla="*/ 141487 w 1405392"/>
                  <a:gd name="connsiteY1" fmla="*/ 0 h 565949"/>
                  <a:gd name="connsiteX2" fmla="*/ 1405392 w 1405392"/>
                  <a:gd name="connsiteY2" fmla="*/ 0 h 565949"/>
                  <a:gd name="connsiteX3" fmla="*/ 1263905 w 1405392"/>
                  <a:gd name="connsiteY3" fmla="*/ 565949 h 565949"/>
                  <a:gd name="connsiteX4" fmla="*/ 0 w 1405392"/>
                  <a:gd name="connsiteY4" fmla="*/ 565949 h 565949"/>
                  <a:gd name="connsiteX0" fmla="*/ 0 w 1405392"/>
                  <a:gd name="connsiteY0" fmla="*/ 577524 h 577524"/>
                  <a:gd name="connsiteX1" fmla="*/ 361406 w 1405392"/>
                  <a:gd name="connsiteY1" fmla="*/ 0 h 577524"/>
                  <a:gd name="connsiteX2" fmla="*/ 1405392 w 1405392"/>
                  <a:gd name="connsiteY2" fmla="*/ 11575 h 577524"/>
                  <a:gd name="connsiteX3" fmla="*/ 1263905 w 1405392"/>
                  <a:gd name="connsiteY3" fmla="*/ 577524 h 577524"/>
                  <a:gd name="connsiteX4" fmla="*/ 0 w 1405392"/>
                  <a:gd name="connsiteY4" fmla="*/ 577524 h 577524"/>
                  <a:gd name="connsiteX0" fmla="*/ 0 w 1660035"/>
                  <a:gd name="connsiteY0" fmla="*/ 589099 h 589099"/>
                  <a:gd name="connsiteX1" fmla="*/ 361406 w 1660035"/>
                  <a:gd name="connsiteY1" fmla="*/ 11575 h 589099"/>
                  <a:gd name="connsiteX2" fmla="*/ 1660035 w 1660035"/>
                  <a:gd name="connsiteY2" fmla="*/ 0 h 589099"/>
                  <a:gd name="connsiteX3" fmla="*/ 1263905 w 1660035"/>
                  <a:gd name="connsiteY3" fmla="*/ 589099 h 589099"/>
                  <a:gd name="connsiteX4" fmla="*/ 0 w 1660035"/>
                  <a:gd name="connsiteY4" fmla="*/ 589099 h 589099"/>
                  <a:gd name="connsiteX0" fmla="*/ 0 w 1660035"/>
                  <a:gd name="connsiteY0" fmla="*/ 589099 h 589099"/>
                  <a:gd name="connsiteX1" fmla="*/ 361406 w 1660035"/>
                  <a:gd name="connsiteY1" fmla="*/ 11575 h 589099"/>
                  <a:gd name="connsiteX2" fmla="*/ 1660035 w 1660035"/>
                  <a:gd name="connsiteY2" fmla="*/ 0 h 589099"/>
                  <a:gd name="connsiteX3" fmla="*/ 1171308 w 1660035"/>
                  <a:gd name="connsiteY3" fmla="*/ 589099 h 589099"/>
                  <a:gd name="connsiteX4" fmla="*/ 0 w 1660035"/>
                  <a:gd name="connsiteY4" fmla="*/ 589099 h 589099"/>
                  <a:gd name="connsiteX0" fmla="*/ 0 w 1660035"/>
                  <a:gd name="connsiteY0" fmla="*/ 589099 h 589099"/>
                  <a:gd name="connsiteX1" fmla="*/ 234084 w 1660035"/>
                  <a:gd name="connsiteY1" fmla="*/ 0 h 589099"/>
                  <a:gd name="connsiteX2" fmla="*/ 1660035 w 1660035"/>
                  <a:gd name="connsiteY2" fmla="*/ 0 h 589099"/>
                  <a:gd name="connsiteX3" fmla="*/ 1171308 w 1660035"/>
                  <a:gd name="connsiteY3" fmla="*/ 589099 h 589099"/>
                  <a:gd name="connsiteX4" fmla="*/ 0 w 1660035"/>
                  <a:gd name="connsiteY4" fmla="*/ 589099 h 589099"/>
                  <a:gd name="connsiteX0" fmla="*/ 0 w 1660035"/>
                  <a:gd name="connsiteY0" fmla="*/ 745407 h 745407"/>
                  <a:gd name="connsiteX1" fmla="*/ 85575 w 1660035"/>
                  <a:gd name="connsiteY1" fmla="*/ 0 h 745407"/>
                  <a:gd name="connsiteX2" fmla="*/ 1660035 w 1660035"/>
                  <a:gd name="connsiteY2" fmla="*/ 156308 h 745407"/>
                  <a:gd name="connsiteX3" fmla="*/ 1171308 w 1660035"/>
                  <a:gd name="connsiteY3" fmla="*/ 745407 h 745407"/>
                  <a:gd name="connsiteX4" fmla="*/ 0 w 1660035"/>
                  <a:gd name="connsiteY4" fmla="*/ 745407 h 745407"/>
                  <a:gd name="connsiteX0" fmla="*/ 0 w 1260919"/>
                  <a:gd name="connsiteY0" fmla="*/ 776668 h 776668"/>
                  <a:gd name="connsiteX1" fmla="*/ 85575 w 1260919"/>
                  <a:gd name="connsiteY1" fmla="*/ 31261 h 776668"/>
                  <a:gd name="connsiteX2" fmla="*/ 1260919 w 1260919"/>
                  <a:gd name="connsiteY2" fmla="*/ 0 h 776668"/>
                  <a:gd name="connsiteX3" fmla="*/ 1171308 w 1260919"/>
                  <a:gd name="connsiteY3" fmla="*/ 776668 h 776668"/>
                  <a:gd name="connsiteX4" fmla="*/ 0 w 1260919"/>
                  <a:gd name="connsiteY4" fmla="*/ 776668 h 776668"/>
                  <a:gd name="connsiteX0" fmla="*/ 25807 w 1286726"/>
                  <a:gd name="connsiteY0" fmla="*/ 792299 h 792299"/>
                  <a:gd name="connsiteX1" fmla="*/ 0 w 1286726"/>
                  <a:gd name="connsiteY1" fmla="*/ 0 h 792299"/>
                  <a:gd name="connsiteX2" fmla="*/ 1286726 w 1286726"/>
                  <a:gd name="connsiteY2" fmla="*/ 15631 h 792299"/>
                  <a:gd name="connsiteX3" fmla="*/ 1197115 w 1286726"/>
                  <a:gd name="connsiteY3" fmla="*/ 792299 h 792299"/>
                  <a:gd name="connsiteX4" fmla="*/ 25807 w 1286726"/>
                  <a:gd name="connsiteY4" fmla="*/ 792299 h 792299"/>
                  <a:gd name="connsiteX0" fmla="*/ 90780 w 1351699"/>
                  <a:gd name="connsiteY0" fmla="*/ 776668 h 776668"/>
                  <a:gd name="connsiteX1" fmla="*/ 0 w 1351699"/>
                  <a:gd name="connsiteY1" fmla="*/ 0 h 776668"/>
                  <a:gd name="connsiteX2" fmla="*/ 1351699 w 1351699"/>
                  <a:gd name="connsiteY2" fmla="*/ 0 h 776668"/>
                  <a:gd name="connsiteX3" fmla="*/ 1262088 w 1351699"/>
                  <a:gd name="connsiteY3" fmla="*/ 776668 h 776668"/>
                  <a:gd name="connsiteX4" fmla="*/ 90780 w 1351699"/>
                  <a:gd name="connsiteY4" fmla="*/ 776668 h 776668"/>
                  <a:gd name="connsiteX0" fmla="*/ 90780 w 1342416"/>
                  <a:gd name="connsiteY0" fmla="*/ 776668 h 776668"/>
                  <a:gd name="connsiteX1" fmla="*/ 0 w 1342416"/>
                  <a:gd name="connsiteY1" fmla="*/ 0 h 776668"/>
                  <a:gd name="connsiteX2" fmla="*/ 1342416 w 1342416"/>
                  <a:gd name="connsiteY2" fmla="*/ 0 h 776668"/>
                  <a:gd name="connsiteX3" fmla="*/ 1262088 w 1342416"/>
                  <a:gd name="connsiteY3" fmla="*/ 776668 h 776668"/>
                  <a:gd name="connsiteX4" fmla="*/ 90780 w 1342416"/>
                  <a:gd name="connsiteY4" fmla="*/ 776668 h 776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2416" h="776668">
                    <a:moveTo>
                      <a:pt x="90780" y="776668"/>
                    </a:moveTo>
                    <a:lnTo>
                      <a:pt x="0" y="0"/>
                    </a:lnTo>
                    <a:lnTo>
                      <a:pt x="1342416" y="0"/>
                    </a:lnTo>
                    <a:lnTo>
                      <a:pt x="1262088" y="776668"/>
                    </a:lnTo>
                    <a:lnTo>
                      <a:pt x="90780" y="776668"/>
                    </a:lnTo>
                    <a:close/>
                  </a:path>
                </a:pathLst>
              </a:custGeom>
              <a:solidFill>
                <a:schemeClr val="accent4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4" name="Quad Arrow 43"/>
            <p:cNvSpPr/>
            <p:nvPr/>
          </p:nvSpPr>
          <p:spPr>
            <a:xfrm rot="18879788">
              <a:off x="4182693" y="835690"/>
              <a:ext cx="972000" cy="972000"/>
            </a:xfrm>
            <a:prstGeom prst="quadArrow">
              <a:avLst>
                <a:gd name="adj1" fmla="val 39880"/>
                <a:gd name="adj2" fmla="val 9086"/>
                <a:gd name="adj3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970922" y="2269474"/>
            <a:ext cx="2343337" cy="2012830"/>
            <a:chOff x="971940" y="4320039"/>
            <a:chExt cx="2343337" cy="2012830"/>
          </a:xfrm>
        </p:grpSpPr>
        <p:grpSp>
          <p:nvGrpSpPr>
            <p:cNvPr id="48" name="Group 47"/>
            <p:cNvGrpSpPr/>
            <p:nvPr/>
          </p:nvGrpSpPr>
          <p:grpSpPr>
            <a:xfrm>
              <a:off x="971940" y="4597979"/>
              <a:ext cx="1794768" cy="1734890"/>
              <a:chOff x="971940" y="4597979"/>
              <a:chExt cx="1794768" cy="173489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971940" y="4597979"/>
                <a:ext cx="1794768" cy="1734890"/>
                <a:chOff x="971940" y="4597979"/>
                <a:chExt cx="1794768" cy="1734890"/>
              </a:xfrm>
            </p:grpSpPr>
            <p:sp>
              <p:nvSpPr>
                <p:cNvPr id="52" name="Oval 51"/>
                <p:cNvSpPr/>
                <p:nvPr/>
              </p:nvSpPr>
              <p:spPr>
                <a:xfrm rot="19309238">
                  <a:off x="971940" y="5883400"/>
                  <a:ext cx="310740" cy="44946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1458931" y="4597979"/>
                  <a:ext cx="1307777" cy="128511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4" name="Trapezoid 53"/>
                <p:cNvSpPr/>
                <p:nvPr/>
              </p:nvSpPr>
              <p:spPr>
                <a:xfrm rot="3035341">
                  <a:off x="1154233" y="5533809"/>
                  <a:ext cx="461945" cy="716678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55" name="Straight Connector 54"/>
                <p:cNvCxnSpPr>
                  <a:stCxn id="54" idx="2"/>
                  <a:endCxn id="54" idx="0"/>
                </p:cNvCxnSpPr>
                <p:nvPr/>
              </p:nvCxnSpPr>
              <p:spPr>
                <a:xfrm flipV="1">
                  <a:off x="1108349" y="5664647"/>
                  <a:ext cx="553714" cy="455003"/>
                </a:xfrm>
                <a:prstGeom prst="line">
                  <a:avLst/>
                </a:prstGeom>
                <a:ln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" name="Cross 50"/>
              <p:cNvSpPr/>
              <p:nvPr/>
            </p:nvSpPr>
            <p:spPr>
              <a:xfrm>
                <a:off x="1662063" y="4775012"/>
                <a:ext cx="900000" cy="900000"/>
              </a:xfrm>
              <a:prstGeom prst="plus">
                <a:avLst>
                  <a:gd name="adj" fmla="val 41719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49" name="Rectangle 48"/>
            <p:cNvSpPr/>
            <p:nvPr/>
          </p:nvSpPr>
          <p:spPr>
            <a:xfrm>
              <a:off x="1830111" y="4320039"/>
              <a:ext cx="1485166" cy="1218603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53004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nip Single Corner Rectangle 6"/>
          <p:cNvSpPr/>
          <p:nvPr/>
        </p:nvSpPr>
        <p:spPr>
          <a:xfrm>
            <a:off x="3224533" y="2156035"/>
            <a:ext cx="1099497" cy="1018800"/>
          </a:xfrm>
          <a:prstGeom prst="snip1Rect">
            <a:avLst>
              <a:gd name="adj" fmla="val 35078"/>
            </a:avLst>
          </a:prstGeom>
          <a:solidFill>
            <a:schemeClr val="accent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 dirty="0"/>
          </a:p>
        </p:txBody>
      </p:sp>
      <p:sp>
        <p:nvSpPr>
          <p:cNvPr id="3" name="Teardrop 2"/>
          <p:cNvSpPr/>
          <p:nvPr/>
        </p:nvSpPr>
        <p:spPr>
          <a:xfrm rot="16200000" flipH="1">
            <a:off x="1212274" y="1850455"/>
            <a:ext cx="1440000" cy="1440000"/>
          </a:xfrm>
          <a:prstGeom prst="teardrop">
            <a:avLst/>
          </a:prstGeom>
          <a:gradFill flip="none" rotWithShape="0">
            <a:gsLst>
              <a:gs pos="0">
                <a:srgbClr val="FF0000"/>
              </a:gs>
              <a:gs pos="33000">
                <a:srgbClr val="FFFF00"/>
              </a:gs>
              <a:gs pos="16000">
                <a:srgbClr val="FFC000"/>
              </a:gs>
              <a:gs pos="49000">
                <a:srgbClr val="92D050"/>
              </a:gs>
              <a:gs pos="81000">
                <a:srgbClr val="0070C0"/>
              </a:gs>
              <a:gs pos="65000">
                <a:srgbClr val="00B0F0"/>
              </a:gs>
              <a:gs pos="98000">
                <a:srgbClr val="7030A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3410869" y="2156035"/>
            <a:ext cx="446568" cy="338151"/>
            <a:chOff x="2611543" y="812377"/>
            <a:chExt cx="511058" cy="338151"/>
          </a:xfrm>
          <a:solidFill>
            <a:schemeClr val="accent2"/>
          </a:solidFill>
        </p:grpSpPr>
        <p:sp>
          <p:nvSpPr>
            <p:cNvPr id="9" name="Rectangle 8"/>
            <p:cNvSpPr/>
            <p:nvPr/>
          </p:nvSpPr>
          <p:spPr>
            <a:xfrm>
              <a:off x="2611543" y="812377"/>
              <a:ext cx="511058" cy="338151"/>
            </a:xfrm>
            <a:prstGeom prst="rect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16162" y="812377"/>
              <a:ext cx="210404" cy="338151"/>
            </a:xfrm>
            <a:prstGeom prst="rect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" name="Snip Single Corner Rectangle 11"/>
          <p:cNvSpPr/>
          <p:nvPr/>
        </p:nvSpPr>
        <p:spPr>
          <a:xfrm>
            <a:off x="4579770" y="2156035"/>
            <a:ext cx="1099497" cy="1018800"/>
          </a:xfrm>
          <a:prstGeom prst="snip1Rect">
            <a:avLst>
              <a:gd name="adj" fmla="val 35078"/>
            </a:avLst>
          </a:prstGeom>
          <a:solidFill>
            <a:schemeClr val="accent4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0" bIns="144000" rtlCol="0" anchor="ctr" anchorCtr="0"/>
          <a:lstStyle/>
          <a:p>
            <a:r>
              <a:rPr lang="en-GB" sz="3200" b="1" dirty="0" smtClean="0">
                <a:solidFill>
                  <a:schemeClr val="tx1"/>
                </a:solidFill>
              </a:rPr>
              <a:t>CSV</a:t>
            </a:r>
            <a:endParaRPr lang="en-GB" sz="3200" b="1" dirty="0">
              <a:solidFill>
                <a:schemeClr val="tx1"/>
              </a:solidFill>
            </a:endParaRPr>
          </a:p>
        </p:txBody>
      </p:sp>
      <p:sp>
        <p:nvSpPr>
          <p:cNvPr id="13" name="Snip Single Corner Rectangle 12"/>
          <p:cNvSpPr/>
          <p:nvPr/>
        </p:nvSpPr>
        <p:spPr>
          <a:xfrm>
            <a:off x="6061533" y="2156035"/>
            <a:ext cx="1099497" cy="1018800"/>
          </a:xfrm>
          <a:prstGeom prst="snip1Rect">
            <a:avLst>
              <a:gd name="adj" fmla="val 35078"/>
            </a:avLst>
          </a:prstGeom>
          <a:solidFill>
            <a:schemeClr val="accent4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0" bIns="144000" rtlCol="0" anchor="ctr" anchorCtr="0"/>
          <a:lstStyle/>
          <a:p>
            <a:r>
              <a:rPr lang="en-GB" sz="3200" b="1" dirty="0" smtClean="0">
                <a:solidFill>
                  <a:schemeClr val="tx1"/>
                </a:solidFill>
              </a:rPr>
              <a:t>CD</a:t>
            </a:r>
            <a:endParaRPr lang="en-GB" sz="3200" b="1" dirty="0">
              <a:solidFill>
                <a:schemeClr val="tx1"/>
              </a:solidFill>
            </a:endParaRPr>
          </a:p>
          <a:p>
            <a:r>
              <a:rPr lang="en-GB" sz="3200" b="1" dirty="0" smtClean="0">
                <a:solidFill>
                  <a:schemeClr val="tx1"/>
                </a:solidFill>
              </a:rPr>
              <a:t>PRO</a:t>
            </a:r>
          </a:p>
        </p:txBody>
      </p:sp>
    </p:spTree>
    <p:extLst>
      <p:ext uri="{BB962C8B-B14F-4D97-AF65-F5344CB8AC3E}">
        <p14:creationId xmlns:p14="http://schemas.microsoft.com/office/powerpoint/2010/main" val="2324629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3215</TotalTime>
  <Words>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Schilstra</dc:creator>
  <cp:lastModifiedBy>Maria Schilstra</cp:lastModifiedBy>
  <cp:revision>56</cp:revision>
  <dcterms:created xsi:type="dcterms:W3CDTF">2016-10-16T10:10:58Z</dcterms:created>
  <dcterms:modified xsi:type="dcterms:W3CDTF">2017-05-01T14:51:13Z</dcterms:modified>
</cp:coreProperties>
</file>