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Economica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15E1FCA6-8E50-4E10-ADF5-483626DAA391}">
  <a:tblStyle styleId="{15E1FCA6-8E50-4E10-ADF5-483626DAA391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Italic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italic.fntdata"/><Relationship Id="rId6" Type="http://schemas.openxmlformats.org/officeDocument/2006/relationships/slide" Target="slides/slide1.xml"/><Relationship Id="rId18" Type="http://schemas.openxmlformats.org/officeDocument/2006/relationships/font" Target="fonts/Economic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8.png"/><Relationship Id="rId4" Type="http://schemas.openxmlformats.org/officeDocument/2006/relationships/image" Target="../media/image0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Relationship Id="rId4" Type="http://schemas.openxmlformats.org/officeDocument/2006/relationships/image" Target="../media/image04.png"/><Relationship Id="rId5" Type="http://schemas.openxmlformats.org/officeDocument/2006/relationships/image" Target="../media/image03.png"/><Relationship Id="rId6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9.png"/><Relationship Id="rId4" Type="http://schemas.openxmlformats.org/officeDocument/2006/relationships/image" Target="../media/image06.png"/><Relationship Id="rId5" Type="http://schemas.openxmlformats.org/officeDocument/2006/relationships/image" Target="../media/image01.png"/><Relationship Id="rId6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2763400" y="529850"/>
            <a:ext cx="3664500" cy="2472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Slug Life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-886900" y="4327605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Steven Huang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Kevin Cai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Roman Sodermans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Trevor Barnes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3683200" y="3095650"/>
            <a:ext cx="54966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Product Owner: Jose Guzman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3765550" y="3532700"/>
            <a:ext cx="14790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Lessons Learned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292997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What worked?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Scrum Meetings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Sprint and Release Plans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Meeting as a group to work on the project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Lessons Learned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90395" y="1147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What didn’t work?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Having tasks to dependent on PO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Running a developmental environment in a virtual machine  is not the ideal solution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Not everyone having an iOS device to test and run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Scapegoating: We can do it over skype later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_0977.PNG"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864" y="81025"/>
            <a:ext cx="2736324" cy="4867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_0976.PNG"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1199" y="81025"/>
            <a:ext cx="2736324" cy="4867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GOALS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What we have achieved: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To build onto current existing Slug Life platform and familiarize ourselves with app development in Swift</a:t>
            </a:r>
          </a:p>
          <a:p>
            <a:pPr indent="-330200" lvl="0" marL="457200" rtl="0">
              <a:spcBef>
                <a:spcPts val="0"/>
              </a:spcBef>
              <a:buSzPct val="100000"/>
              <a:buFont typeface="Arial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To make an app where students can see how far they are from a dining hall</a:t>
            </a:r>
          </a:p>
          <a:p>
            <a:pPr indent="-330200" lvl="0" marL="457200" rtl="0">
              <a:spcBef>
                <a:spcPts val="0"/>
              </a:spcBef>
              <a:buSzPct val="100000"/>
              <a:buFont typeface="Arial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Made an app where students can see their distance from each dining hall (visual and numerical)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Goals not met:</a:t>
            </a:r>
          </a:p>
          <a:p>
            <a:pPr indent="-330200" lvl="0" marL="457200" rtl="0">
              <a:spcBef>
                <a:spcPts val="0"/>
              </a:spcBef>
              <a:buSzPct val="100000"/>
              <a:buFont typeface="Arial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Counting the number of swipes into each dining hall to show impacted dining halls</a:t>
            </a:r>
          </a:p>
          <a:p>
            <a:pPr indent="-330200" lvl="0" marL="457200" rtl="0">
              <a:spcBef>
                <a:spcPts val="0"/>
              </a:spcBef>
              <a:buSzPct val="100000"/>
              <a:buFont typeface="Arial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Hooking up user data to the database server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Biggest Challenges and Accomplishments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Development Product: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84" name="Shape 84"/>
          <p:cNvGraphicFramePr/>
          <p:nvPr/>
        </p:nvGraphicFramePr>
        <p:xfrm>
          <a:off x="820100" y="177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{15E1FCA6-8E50-4E10-ADF5-483626DAA391}</a:tableStyleId>
              </a:tblPr>
              <a:tblGrid>
                <a:gridCol w="3530500"/>
                <a:gridCol w="3530500"/>
              </a:tblGrid>
              <a:tr h="2186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Challenges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</a:t>
                      </a:r>
                      <a:r>
                        <a:rPr b="1" lang="en"/>
                        <a:t>Accomplishments</a:t>
                      </a:r>
                    </a:p>
                  </a:txBody>
                  <a:tcPr marT="91425" marB="91425" marR="91425" marL="91425"/>
                </a:tc>
              </a:tr>
              <a:tr h="2207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Satisfying dynamic requirements from sponsor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Complete, working GPS and Map module</a:t>
                      </a:r>
                    </a:p>
                  </a:txBody>
                  <a:tcPr marT="91425" marB="91425" marR="91425" marL="91425"/>
                </a:tc>
              </a:tr>
              <a:tr h="2207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Learning new programming languages and technologies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Distance and check-in functions; validates voting on crowdedness</a:t>
                      </a:r>
                    </a:p>
                  </a:txBody>
                  <a:tcPr marT="91425" marB="91425" marR="91425" marL="91425"/>
                </a:tc>
              </a:tr>
              <a:tr h="2009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Merging code without overwriting what other group members had </a:t>
                      </a:r>
                      <a:r>
                        <a:rPr lang="en"/>
                        <a:t>done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Dining hall menu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n"/>
              <a:t>Biggest Challenges and Accomplishments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Development Process:</a:t>
            </a:r>
          </a:p>
        </p:txBody>
      </p:sp>
      <p:graphicFrame>
        <p:nvGraphicFramePr>
          <p:cNvPr id="91" name="Shape 91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{15E1FCA6-8E50-4E10-ADF5-483626DAA391}</a:tableStyleId>
              </a:tblPr>
              <a:tblGrid>
                <a:gridCol w="3619500"/>
                <a:gridCol w="3619500"/>
              </a:tblGrid>
              <a:tr h="374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Challenges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Accomplishments</a:t>
                      </a:r>
                    </a:p>
                  </a:txBody>
                  <a:tcPr marT="91425" marB="91425" marR="91425" marL="91425"/>
                </a:tc>
              </a:tr>
              <a:tr h="3555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Keeping up with scrum 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Up-to-date Trello Board</a:t>
                      </a:r>
                    </a:p>
                  </a:txBody>
                  <a:tcPr marT="91425" marB="91425" marR="91425" marL="91425"/>
                </a:tc>
              </a:tr>
              <a:tr h="3427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Github Repository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Lear</a:t>
                      </a:r>
                      <a:r>
                        <a:rPr lang="en"/>
                        <a:t>ned Scrum processes</a:t>
                      </a:r>
                    </a:p>
                  </a:txBody>
                  <a:tcPr marT="91425" marB="91425" marR="91425" marL="91425"/>
                </a:tc>
              </a:tr>
              <a:tr h="6039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xCode Credentials being revoked periodically significantly impedes 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Always met for Scrum meetings</a:t>
                      </a:r>
                    </a:p>
                  </a:txBody>
                  <a:tcPr marT="91425" marB="91425" marR="91425" marL="91425"/>
                </a:tc>
              </a:tr>
              <a:tr h="603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Sprint 2 productivity severely reduced due to midterms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Taking new PO </a:t>
                      </a:r>
                      <a:r>
                        <a:rPr lang="en"/>
                        <a:t>goals into mind when making Scrum documentation.</a:t>
                      </a:r>
                      <a:r>
                        <a:rPr lang="en"/>
                        <a:t> 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Technologies We Used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47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Swift 3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Xcode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PHP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MySQL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Amazon AWS Server</a:t>
            </a:r>
          </a:p>
        </p:txBody>
      </p:sp>
      <p:pic>
        <p:nvPicPr>
          <p:cNvPr descr="swift-og.png"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7075" y="1167362"/>
            <a:ext cx="1129851" cy="1129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161113035920!Xcode_icon.png"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5650" y="1187512"/>
            <a:ext cx="1089575" cy="1089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HP-Mysql.png" id="100" name="Shape 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8125" y="2782825"/>
            <a:ext cx="2328750" cy="1257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00px-AmazonWebservices_Logo.svg.png" id="101" name="Shape 10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54600" y="2893124"/>
            <a:ext cx="2757850" cy="103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Management Techniques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Trello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Github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Google Drive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GroupMe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Agile Scrum Practice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trello-logo-blue.png"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7525" y="1250451"/>
            <a:ext cx="2704721" cy="83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thub-bb449e0ffbacbcb7f9c703db85b1cf0b.png"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3575" y="2025251"/>
            <a:ext cx="2948675" cy="1092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ede36f9bb0e8c48a412f684ba0a32be.png" id="110" name="Shape 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2574" y="3118250"/>
            <a:ext cx="1092980" cy="109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g_image_poundie.png" id="111" name="Shape 1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20475" y="3194575"/>
            <a:ext cx="927850" cy="92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Things We Enjoyed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 development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Creating a working, functional application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Project management techniques that are currently applicable in real-world environments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Working as a team and creating a finished product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Things We Didn’t Enjoy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54819" y="1197069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Cross-Platform Development (relying on Virtual Machines)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Xcode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Apple Certification Renewal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Github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