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90"/>
    <a:srgbClr val="8D288F"/>
    <a:srgbClr val="CF59C7"/>
    <a:srgbClr val="FAC2FB"/>
    <a:srgbClr val="313892"/>
    <a:srgbClr val="5E2A8C"/>
    <a:srgbClr val="4F3390"/>
    <a:srgbClr val="85298F"/>
    <a:srgbClr val="7030A0"/>
    <a:srgbClr val="1C2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10D53-2865-43F5-8EF1-D2B0DEC696E9}" v="62" dt="2023-03-07T00:57:30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986" autoAdjust="0"/>
    <p:restoredTop sz="90625" autoAdjust="0"/>
  </p:normalViewPr>
  <p:slideViewPr>
    <p:cSldViewPr snapToGrid="0">
      <p:cViewPr varScale="1">
        <p:scale>
          <a:sx n="54" d="100"/>
          <a:sy n="54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heath" userId="997c5da01226101a" providerId="Windows Live" clId="Web-{E1510D53-2865-43F5-8EF1-D2B0DEC696E9}"/>
    <pc:docChg chg="addSld delSld modSld">
      <pc:chgData name="max heath" userId="997c5da01226101a" providerId="Windows Live" clId="Web-{E1510D53-2865-43F5-8EF1-D2B0DEC696E9}" dt="2023-03-07T00:57:30.179" v="59"/>
      <pc:docMkLst>
        <pc:docMk/>
      </pc:docMkLst>
      <pc:sldChg chg="modSp">
        <pc:chgData name="max heath" userId="997c5da01226101a" providerId="Windows Live" clId="Web-{E1510D53-2865-43F5-8EF1-D2B0DEC696E9}" dt="2023-03-07T00:53:54.597" v="19" actId="20577"/>
        <pc:sldMkLst>
          <pc:docMk/>
          <pc:sldMk cId="126875262" sldId="258"/>
        </pc:sldMkLst>
        <pc:spChg chg="mod">
          <ac:chgData name="max heath" userId="997c5da01226101a" providerId="Windows Live" clId="Web-{E1510D53-2865-43F5-8EF1-D2B0DEC696E9}" dt="2023-03-07T00:53:54.597" v="19" actId="20577"/>
          <ac:spMkLst>
            <pc:docMk/>
            <pc:sldMk cId="126875262" sldId="258"/>
            <ac:spMk id="3" creationId="{00000000-0000-0000-0000-000000000000}"/>
          </ac:spMkLst>
        </pc:spChg>
        <pc:spChg chg="mod">
          <ac:chgData name="max heath" userId="997c5da01226101a" providerId="Windows Live" clId="Web-{E1510D53-2865-43F5-8EF1-D2B0DEC696E9}" dt="2023-03-07T00:53:29.471" v="7" actId="1076"/>
          <ac:spMkLst>
            <pc:docMk/>
            <pc:sldMk cId="126875262" sldId="258"/>
            <ac:spMk id="4" creationId="{00000000-0000-0000-0000-000000000000}"/>
          </ac:spMkLst>
        </pc:spChg>
      </pc:sldChg>
      <pc:sldChg chg="addSp delSp modSp">
        <pc:chgData name="max heath" userId="997c5da01226101a" providerId="Windows Live" clId="Web-{E1510D53-2865-43F5-8EF1-D2B0DEC696E9}" dt="2023-03-07T00:57:27.382" v="57"/>
        <pc:sldMkLst>
          <pc:docMk/>
          <pc:sldMk cId="1188256520" sldId="259"/>
        </pc:sldMkLst>
        <pc:spChg chg="add del mod">
          <ac:chgData name="max heath" userId="997c5da01226101a" providerId="Windows Live" clId="Web-{E1510D53-2865-43F5-8EF1-D2B0DEC696E9}" dt="2023-03-07T00:54:52.098" v="34" actId="20577"/>
          <ac:spMkLst>
            <pc:docMk/>
            <pc:sldMk cId="1188256520" sldId="259"/>
            <ac:spMk id="3" creationId="{00000000-0000-0000-0000-000000000000}"/>
          </ac:spMkLst>
        </pc:spChg>
        <pc:spChg chg="add del mod">
          <ac:chgData name="max heath" userId="997c5da01226101a" providerId="Windows Live" clId="Web-{E1510D53-2865-43F5-8EF1-D2B0DEC696E9}" dt="2023-03-07T00:57:27.382" v="57"/>
          <ac:spMkLst>
            <pc:docMk/>
            <pc:sldMk cId="1188256520" sldId="259"/>
            <ac:spMk id="18" creationId="{E9013243-A5C8-FF1F-3585-A5B975EDD0BD}"/>
          </ac:spMkLst>
        </pc:spChg>
        <pc:graphicFrameChg chg="add del mod ord modGraphic">
          <ac:chgData name="max heath" userId="997c5da01226101a" providerId="Windows Live" clId="Web-{E1510D53-2865-43F5-8EF1-D2B0DEC696E9}" dt="2023-03-07T00:54:28.160" v="27"/>
          <ac:graphicFrameMkLst>
            <pc:docMk/>
            <pc:sldMk cId="1188256520" sldId="259"/>
            <ac:graphicFrameMk id="6" creationId="{62B4277C-DAD3-F382-BFE1-29C0E3638348}"/>
          </ac:graphicFrameMkLst>
        </pc:graphicFrameChg>
        <pc:graphicFrameChg chg="add del mod ord modGraphic">
          <ac:chgData name="max heath" userId="997c5da01226101a" providerId="Windows Live" clId="Web-{E1510D53-2865-43F5-8EF1-D2B0DEC696E9}" dt="2023-03-07T00:54:45.051" v="29"/>
          <ac:graphicFrameMkLst>
            <pc:docMk/>
            <pc:sldMk cId="1188256520" sldId="259"/>
            <ac:graphicFrameMk id="8" creationId="{506F3AF2-0B0F-832B-EF0F-6C9A8CE76DBA}"/>
          </ac:graphicFrameMkLst>
        </pc:graphicFrameChg>
        <pc:graphicFrameChg chg="add del mod">
          <ac:chgData name="max heath" userId="997c5da01226101a" providerId="Windows Live" clId="Web-{E1510D53-2865-43F5-8EF1-D2B0DEC696E9}" dt="2023-03-07T00:54:55.254" v="36"/>
          <ac:graphicFrameMkLst>
            <pc:docMk/>
            <pc:sldMk cId="1188256520" sldId="259"/>
            <ac:graphicFrameMk id="10" creationId="{A8954FE2-C789-7429-D20A-6216D090B38A}"/>
          </ac:graphicFrameMkLst>
        </pc:graphicFrameChg>
        <pc:graphicFrameChg chg="add mod modGraphic">
          <ac:chgData name="max heath" userId="997c5da01226101a" providerId="Windows Live" clId="Web-{E1510D53-2865-43F5-8EF1-D2B0DEC696E9}" dt="2023-03-07T00:55:36.958" v="44" actId="1076"/>
          <ac:graphicFrameMkLst>
            <pc:docMk/>
            <pc:sldMk cId="1188256520" sldId="259"/>
            <ac:graphicFrameMk id="12" creationId="{5A15898C-76D8-DCC6-53FF-8DB8113CE6DB}"/>
          </ac:graphicFrameMkLst>
        </pc:graphicFrameChg>
        <pc:graphicFrameChg chg="add del mod">
          <ac:chgData name="max heath" userId="997c5da01226101a" providerId="Windows Live" clId="Web-{E1510D53-2865-43F5-8EF1-D2B0DEC696E9}" dt="2023-03-07T00:55:20.239" v="39"/>
          <ac:graphicFrameMkLst>
            <pc:docMk/>
            <pc:sldMk cId="1188256520" sldId="259"/>
            <ac:graphicFrameMk id="14" creationId="{2CDEA258-AE81-EFE1-6DD0-75DC1E862D8A}"/>
          </ac:graphicFrameMkLst>
        </pc:graphicFrameChg>
        <pc:graphicFrameChg chg="add del mod">
          <ac:chgData name="max heath" userId="997c5da01226101a" providerId="Windows Live" clId="Web-{E1510D53-2865-43F5-8EF1-D2B0DEC696E9}" dt="2023-03-07T00:56:34.350" v="49"/>
          <ac:graphicFrameMkLst>
            <pc:docMk/>
            <pc:sldMk cId="1188256520" sldId="259"/>
            <ac:graphicFrameMk id="16" creationId="{95A8B675-F821-C898-C9C9-6D6BB9426BCE}"/>
          </ac:graphicFrameMkLst>
        </pc:graphicFrameChg>
      </pc:sldChg>
      <pc:sldChg chg="addSp delSp modSp">
        <pc:chgData name="max heath" userId="997c5da01226101a" providerId="Windows Live" clId="Web-{E1510D53-2865-43F5-8EF1-D2B0DEC696E9}" dt="2023-03-07T00:56:16.271" v="47"/>
        <pc:sldMkLst>
          <pc:docMk/>
          <pc:sldMk cId="2952085316" sldId="260"/>
        </pc:sldMkLst>
        <pc:spChg chg="del mod">
          <ac:chgData name="max heath" userId="997c5da01226101a" providerId="Windows Live" clId="Web-{E1510D53-2865-43F5-8EF1-D2B0DEC696E9}" dt="2023-03-07T00:55:56.865" v="46"/>
          <ac:spMkLst>
            <pc:docMk/>
            <pc:sldMk cId="2952085316" sldId="260"/>
            <ac:spMk id="3" creationId="{00000000-0000-0000-0000-000000000000}"/>
          </ac:spMkLst>
        </pc:spChg>
        <pc:graphicFrameChg chg="add mod ord modGraphic">
          <ac:chgData name="max heath" userId="997c5da01226101a" providerId="Windows Live" clId="Web-{E1510D53-2865-43F5-8EF1-D2B0DEC696E9}" dt="2023-03-07T00:56:16.271" v="47"/>
          <ac:graphicFrameMkLst>
            <pc:docMk/>
            <pc:sldMk cId="2952085316" sldId="260"/>
            <ac:graphicFrameMk id="6" creationId="{720D88CA-2601-E36B-FC9E-36653B8248EA}"/>
          </ac:graphicFrameMkLst>
        </pc:graphicFrameChg>
      </pc:sldChg>
      <pc:sldChg chg="add del replId">
        <pc:chgData name="max heath" userId="997c5da01226101a" providerId="Windows Live" clId="Web-{E1510D53-2865-43F5-8EF1-D2B0DEC696E9}" dt="2023-03-07T00:57:30.179" v="59"/>
        <pc:sldMkLst>
          <pc:docMk/>
          <pc:sldMk cId="311169908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196B6-D00A-4539-AFED-22CECBA5D40C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F196-720E-439C-8F60-C7D89C77DA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5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F2B0-A356-40C4-A390-1D41DB33D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E3D8A-052E-407D-B7E6-39C683FF8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1DF7-7C35-40F6-B970-93830333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B0E5-2A5A-4D3A-85A4-7A3FF7EC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40BCD-2B7A-434A-8A19-A1863237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7156-29A4-4CC4-87F0-DB810425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5C66A-9C06-4D4A-8C7D-48A5F8C6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B06F-000C-4461-BC17-1A03EBC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7D91-5DA7-44EA-B7F1-26515446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CA22-1314-414F-8820-F8D5E943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DA4B1-A842-4657-946C-7C22FFCB4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69190-4CD5-4B58-8302-D79A185FE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6113-FB5B-4027-80FB-9644EF58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6C3A-831F-4EE4-A313-862A18C7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1FCE-7099-4266-B7A3-9B5EF9D8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4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52EA-CE13-4A2E-AE9B-713670F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AFE6-13D7-4003-9E15-F27CCAEA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32C8-BA4C-4DAB-B189-F765A851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2ED5-81CE-4198-98E9-9A137563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EF67-4978-41AF-9271-1D479693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F48A-95FF-4AA3-9093-34634D94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567E1-AB2D-4EE7-A810-0C4C01BA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760D-50EB-4050-BF38-87475420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0F25-584A-4055-97B4-18CD94F5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8E4C-429A-4F47-8B9D-9C909B05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34DF-C708-4921-96C0-004B2076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6AE9-26FF-4D77-AE6C-58F78D4CA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36411-F232-447A-9DE4-4C1E3B2C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54679-1ADB-4F5D-8EFB-E60398DD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E0611-D97F-45B3-BD3D-C34528C2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60AE3-55F7-4AC7-ABFB-2104884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D990-0449-4B21-889D-553807F5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7BD7-CF34-4B89-A079-E5EDF934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F8E58-56CD-44F8-9BB5-F86298EA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9C2CE-3EC4-4D19-80C8-6C7D3027A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A57D2-F516-40A2-8820-C42A1F478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6B8FC-21D2-477D-B969-1A3D903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64C0F-3913-4F0F-924A-1529B2B8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BE9EA-3E08-4ECE-8BDA-E6CC7E3C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6F5-005F-4298-BE49-3AFDB78D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0CA2-B841-4C46-B2EB-B9C3AC5C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2BF52-75D5-4B40-A4C8-72C9969C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066B6-7254-45E0-B805-8FA4D4F5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5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3C47B-811F-4DCC-B9D4-14EFC13B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EE43A-09E9-4F42-89BB-CD4DD5BF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2DCB6-BBEC-42DC-A807-50FBCECA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937-1B49-47B2-A336-BD8B257A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8BB1-C1B3-4273-B637-9C038A43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D4469-6531-4C64-A30E-40D27A7C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44D4-1BF4-4209-AFF6-413CD0C3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CCF0D-DA15-4BD5-BA4D-FB5898D5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DC71-4CDA-4C6C-838B-3DD6D6CD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5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E4B1-343C-46BC-83DE-F5FF7FCD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56485-318B-449C-B70E-A047EC9D1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B6E25-3C21-4916-A04A-AD5F5E188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D2013-DBF1-4847-86CF-E5D4286C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97DCD-65E5-420F-8785-7B66AE62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398A-E3E5-4834-9E12-6DDF250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D28AA-0A00-4E64-8523-48519D9C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D019-AFF3-432F-B2E1-422B9B8E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EE45-6916-4A4F-B073-2EBAB883B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9B07-6BB5-4590-830A-C6E1DCF639E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BBC5-5D31-40D4-B815-2B4755B8B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22B0-2646-4E79-B242-BDAED516F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DD51-E39C-4912-9DF7-FA4B7E1ED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5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046" y="2202142"/>
            <a:ext cx="9897036" cy="1401669"/>
          </a:xfrm>
          <a:solidFill>
            <a:srgbClr val="8D288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/>
              <a:t>Welcome to the Expert-ease podcast. </a:t>
            </a:r>
          </a:p>
          <a:p>
            <a:pPr marL="0" indent="0">
              <a:buNone/>
            </a:pPr>
            <a:r>
              <a:rPr lang="en-US" sz="4400" dirty="0"/>
              <a:t>(Mentorship made simple). Introduce today's guest – Hal Pittman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2893" y="4432504"/>
            <a:ext cx="5044141" cy="584775"/>
          </a:xfrm>
          <a:prstGeom prst="rect">
            <a:avLst/>
          </a:prstGeom>
          <a:solidFill>
            <a:srgbClr val="2B399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Introduced by Juliene Allen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6893" y="5298142"/>
            <a:ext cx="4536141" cy="584775"/>
          </a:xfrm>
          <a:prstGeom prst="rect">
            <a:avLst/>
          </a:prstGeom>
          <a:solidFill>
            <a:srgbClr val="2B399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Segment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87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29717</TotalTime>
  <Words>24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Heath</dc:creator>
  <cp:lastModifiedBy>venkataraghavan tv</cp:lastModifiedBy>
  <cp:revision>86</cp:revision>
  <dcterms:created xsi:type="dcterms:W3CDTF">2022-10-05T15:59:53Z</dcterms:created>
  <dcterms:modified xsi:type="dcterms:W3CDTF">2023-03-07T01:08:26Z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f1b60ede-75c2-4e7c-b9b8-ea6a7fb62935</vt:lpwstr>
  </property>
  <property fmtid="{D5CDD505-2E9C-101B-9397-08002B2CF9AE}" pid="3" name="DataRiskClassification">
    <vt:lpwstr>Internal</vt:lpwstr>
  </property>
</Properties>
</file>