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553"/>
            <a:ext cx="9144000" cy="2387600"/>
          </a:xfrm>
        </p:spPr>
        <p:txBody>
          <a:bodyPr/>
          <a:p>
            <a:r>
              <a:rPr lang="x-none" altLang="en-US" b="1">
                <a:solidFill>
                  <a:srgbClr val="C00000"/>
                </a:solidFill>
                <a:latin typeface="Ubuntu" charset="0"/>
                <a:ea typeface="Ubuntu" charset="0"/>
              </a:rPr>
              <a:t>Pure</a:t>
            </a:r>
            <a:r>
              <a:rPr lang="x-none" altLang="en-US" b="1">
                <a:latin typeface="Ubuntu" charset="0"/>
                <a:ea typeface="Ubuntu" charset="0"/>
              </a:rPr>
              <a:t>Flow</a:t>
            </a:r>
            <a:endParaRPr lang="x-none" altLang="en-US" b="1">
              <a:latin typeface="Ubuntu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010"/>
            <a:ext cx="9144000" cy="1749425"/>
          </a:xfrm>
        </p:spPr>
        <p:txBody>
          <a:bodyPr/>
          <a:p>
            <a:r>
              <a:rPr lang="x-none" altLang="en-US"/>
              <a:t>Provisioning &amp; Manage flow in </a:t>
            </a:r>
            <a:r>
              <a:rPr lang="x-none" altLang="en-US" b="1"/>
              <a:t>SDN Network</a:t>
            </a:r>
            <a:endParaRPr lang="x-none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Background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Its hard &amp; take a time to provisioning devices to connect into SDN network (1 by 1).</a:t>
            </a:r>
            <a:endParaRPr lang="x-none" altLang="en-US"/>
          </a:p>
          <a:p>
            <a:r>
              <a:rPr lang="x-none" altLang="en-US"/>
              <a:t>Its hard to control flow inside devices (even via sdn controller).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PureFlow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US"/>
              <a:t>PureFlow is an open source tools build from python, that can be use to provisioning devices and control flow inside the devices.</a:t>
            </a:r>
            <a:endParaRPr lang="x-none" altLang="en-US"/>
          </a:p>
          <a:p>
            <a:pPr marL="457200" indent="-457200"/>
            <a:r>
              <a:rPr lang="x-none" altLang="en-US"/>
              <a:t>Provisioning (MikroTik &amp; OpenVSwitch),</a:t>
            </a:r>
            <a:endParaRPr lang="x-none" altLang="en-US"/>
          </a:p>
          <a:p>
            <a:pPr marL="457200" indent="-457200"/>
            <a:r>
              <a:rPr lang="x-none" altLang="en-US"/>
              <a:t>Modify Flow (OF 1.0).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0" indent="0">
              <a:buNone/>
            </a:pPr>
            <a:r>
              <a:rPr lang="x-none" altLang="en-US"/>
              <a:t>next feature :</a:t>
            </a:r>
            <a:endParaRPr lang="x-none" altLang="en-US"/>
          </a:p>
          <a:p>
            <a:pPr marL="457200" indent="-457200"/>
            <a:r>
              <a:rPr lang="x-none" altLang="en-US"/>
              <a:t>More devices supported,</a:t>
            </a:r>
            <a:endParaRPr lang="x-none" altLang="en-US"/>
          </a:p>
          <a:p>
            <a:pPr marL="457200" indent="-457200"/>
            <a:r>
              <a:rPr lang="x-none" altLang="en-US"/>
              <a:t>OF 1.3 Supported,</a:t>
            </a:r>
            <a:endParaRPr lang="x-none" altLang="en-US"/>
          </a:p>
          <a:p>
            <a:pPr marL="457200" indent="-457200"/>
            <a:r>
              <a:rPr lang="x-none" altLang="en-US"/>
              <a:t>Improvement in Dashboard &amp; Database system.</a:t>
            </a:r>
            <a:endParaRPr lang="x-none" altLang="en-US"/>
          </a:p>
          <a:p>
            <a:pPr marL="457200" indent="-457200"/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Architecture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0650" y="1780540"/>
            <a:ext cx="6699885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Component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 b="1"/>
              <a:t>Ansible,</a:t>
            </a:r>
            <a:endParaRPr lang="x-none" altLang="en-US" b="1"/>
          </a:p>
          <a:p>
            <a:r>
              <a:rPr lang="x-none" altLang="en-US" b="1"/>
              <a:t>ONOS (Open Network Operating System),</a:t>
            </a:r>
            <a:endParaRPr lang="x-none" altLang="en-US" b="1"/>
          </a:p>
          <a:p>
            <a:r>
              <a:rPr lang="x-none" altLang="en-US" b="1"/>
              <a:t>Python (Flask).</a:t>
            </a:r>
            <a:endParaRPr lang="x-none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How its Works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rovisio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0325" y="1827530"/>
            <a:ext cx="6990715" cy="428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Main Menu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820" y="1691640"/>
            <a:ext cx="8214995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4" name="Content Placeholder 3" descr="pureflow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latin typeface="Ubuntu" charset="0"/>
                <a:ea typeface="Ubuntu" charset="0"/>
              </a:rPr>
              <a:t>Configuring Flow</a:t>
            </a:r>
            <a:endParaRPr lang="x-none" altLang="en-US">
              <a:latin typeface="Ubuntu" charset="0"/>
              <a:ea typeface="Ubuntu" charset="0"/>
            </a:endParaRPr>
          </a:p>
        </p:txBody>
      </p:sp>
      <p:pic>
        <p:nvPicPr>
          <p:cNvPr id="5" name="Content Placeholder 4" descr="pureflow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185" y="1825625"/>
            <a:ext cx="82149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Kingsoft Office WPP</Application>
  <PresentationFormat>Widescreen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PureFlow</vt:lpstr>
      <vt:lpstr>Background</vt:lpstr>
      <vt:lpstr>PureFlow</vt:lpstr>
      <vt:lpstr>Architecture</vt:lpstr>
      <vt:lpstr>Component</vt:lpstr>
      <vt:lpstr>How its Works</vt:lpstr>
      <vt:lpstr>Main Menu</vt:lpstr>
      <vt:lpstr>Configuring Flow</vt:lpstr>
      <vt:lpstr>Configuring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PureFlow</dc:title>
  <dc:creator>zufar</dc:creator>
  <cp:lastModifiedBy>zufar</cp:lastModifiedBy>
  <cp:revision>3</cp:revision>
  <dcterms:created xsi:type="dcterms:W3CDTF">2018-08-17T15:31:48Z</dcterms:created>
  <dcterms:modified xsi:type="dcterms:W3CDTF">2018-08-17T15:31:48Z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