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5F3AD-ADB2-48EB-BE97-421F181AE68A}" type="doc">
      <dgm:prSet loTypeId="urn:microsoft.com/office/officeart/2005/8/layout/hierarchy1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46AE81F9-5B33-4D14-84DF-BC50B3AADC3D}">
      <dgm:prSet phldrT="[Text]" custT="1"/>
      <dgm:spPr/>
      <dgm:t>
        <a:bodyPr/>
        <a:lstStyle/>
        <a:p>
          <a:r>
            <a:rPr lang="en-US" sz="1800" dirty="0" smtClean="0"/>
            <a:t>RBI</a:t>
          </a:r>
          <a:endParaRPr lang="en-US" sz="1800" dirty="0"/>
        </a:p>
      </dgm:t>
    </dgm:pt>
    <dgm:pt modelId="{AB7625A1-D1E8-4DB2-BE50-4DAC74DA8D1D}" type="parTrans" cxnId="{EAD229A1-B9A1-457D-B5BD-A4036304040A}">
      <dgm:prSet/>
      <dgm:spPr/>
      <dgm:t>
        <a:bodyPr/>
        <a:lstStyle/>
        <a:p>
          <a:endParaRPr lang="en-US"/>
        </a:p>
      </dgm:t>
    </dgm:pt>
    <dgm:pt modelId="{1BEF477B-D3E6-4476-94A4-B84005A28DF7}" type="sibTrans" cxnId="{EAD229A1-B9A1-457D-B5BD-A4036304040A}">
      <dgm:prSet/>
      <dgm:spPr/>
      <dgm:t>
        <a:bodyPr/>
        <a:lstStyle/>
        <a:p>
          <a:endParaRPr lang="en-US"/>
        </a:p>
      </dgm:t>
    </dgm:pt>
    <dgm:pt modelId="{93F9B53D-4B20-456F-B084-F2E204D041F1}">
      <dgm:prSet phldrT="[Text]" custT="1"/>
      <dgm:spPr/>
      <dgm:t>
        <a:bodyPr/>
        <a:lstStyle/>
        <a:p>
          <a:r>
            <a:rPr lang="en-US" sz="1600" dirty="0" smtClean="0"/>
            <a:t>Scheduled</a:t>
          </a:r>
          <a:endParaRPr lang="en-US" sz="1600" dirty="0"/>
        </a:p>
      </dgm:t>
    </dgm:pt>
    <dgm:pt modelId="{A20F2F63-99AD-4F6E-BF0E-D097FF93051E}" type="parTrans" cxnId="{CFB1DCA3-35C1-45C6-A911-D568917959F1}">
      <dgm:prSet/>
      <dgm:spPr/>
      <dgm:t>
        <a:bodyPr/>
        <a:lstStyle/>
        <a:p>
          <a:endParaRPr lang="en-US"/>
        </a:p>
      </dgm:t>
    </dgm:pt>
    <dgm:pt modelId="{7B6BC5CC-A998-4301-8EBA-D15537F8A07B}" type="sibTrans" cxnId="{CFB1DCA3-35C1-45C6-A911-D568917959F1}">
      <dgm:prSet/>
      <dgm:spPr/>
      <dgm:t>
        <a:bodyPr/>
        <a:lstStyle/>
        <a:p>
          <a:endParaRPr lang="en-US"/>
        </a:p>
      </dgm:t>
    </dgm:pt>
    <dgm:pt modelId="{FB479E7C-770B-494B-97F1-27645FB5FB8D}">
      <dgm:prSet phldrT="[Text]" custT="1"/>
      <dgm:spPr/>
      <dgm:t>
        <a:bodyPr/>
        <a:lstStyle/>
        <a:p>
          <a:r>
            <a:rPr lang="en-US" sz="1600" dirty="0" smtClean="0"/>
            <a:t>Commercial</a:t>
          </a:r>
          <a:endParaRPr lang="en-US" sz="1600" dirty="0"/>
        </a:p>
      </dgm:t>
    </dgm:pt>
    <dgm:pt modelId="{8E380649-1F4D-45F1-9859-5DAC3B7E5863}" type="parTrans" cxnId="{F8FE973F-017C-49E1-982F-D1AA2F54F385}">
      <dgm:prSet/>
      <dgm:spPr/>
      <dgm:t>
        <a:bodyPr/>
        <a:lstStyle/>
        <a:p>
          <a:endParaRPr lang="en-US"/>
        </a:p>
      </dgm:t>
    </dgm:pt>
    <dgm:pt modelId="{A52C7DCF-3688-4276-B10E-3E13CE066481}" type="sibTrans" cxnId="{F8FE973F-017C-49E1-982F-D1AA2F54F385}">
      <dgm:prSet/>
      <dgm:spPr/>
      <dgm:t>
        <a:bodyPr/>
        <a:lstStyle/>
        <a:p>
          <a:endParaRPr lang="en-US"/>
        </a:p>
      </dgm:t>
    </dgm:pt>
    <dgm:pt modelId="{AD9C5E2B-1CAB-49F1-9D77-91CFDA023F50}">
      <dgm:prSet phldrT="[Text]" custT="1"/>
      <dgm:spPr/>
      <dgm:t>
        <a:bodyPr/>
        <a:lstStyle/>
        <a:p>
          <a:r>
            <a:rPr lang="en-US" sz="1600" dirty="0" smtClean="0"/>
            <a:t>Unscheduled</a:t>
          </a:r>
          <a:endParaRPr lang="en-US" sz="1600" dirty="0"/>
        </a:p>
      </dgm:t>
    </dgm:pt>
    <dgm:pt modelId="{948787BB-B7C5-430E-9067-6F95D691B650}" type="parTrans" cxnId="{103C1388-3E36-47B2-BD05-B640603FA491}">
      <dgm:prSet/>
      <dgm:spPr/>
      <dgm:t>
        <a:bodyPr/>
        <a:lstStyle/>
        <a:p>
          <a:endParaRPr lang="en-US"/>
        </a:p>
      </dgm:t>
    </dgm:pt>
    <dgm:pt modelId="{10159D1E-A813-4EAF-BEBE-51A05EB290E1}" type="sibTrans" cxnId="{103C1388-3E36-47B2-BD05-B640603FA491}">
      <dgm:prSet/>
      <dgm:spPr/>
      <dgm:t>
        <a:bodyPr/>
        <a:lstStyle/>
        <a:p>
          <a:endParaRPr lang="en-US"/>
        </a:p>
      </dgm:t>
    </dgm:pt>
    <dgm:pt modelId="{9A5385C4-6D55-4FCB-B041-38AD67BB503C}">
      <dgm:prSet custT="1"/>
      <dgm:spPr/>
      <dgm:t>
        <a:bodyPr/>
        <a:lstStyle/>
        <a:p>
          <a:endParaRPr lang="en-US" sz="2600" dirty="0" smtClean="0"/>
        </a:p>
        <a:p>
          <a:r>
            <a:rPr lang="en-US" sz="1600" dirty="0" smtClean="0"/>
            <a:t>Cooperative</a:t>
          </a:r>
        </a:p>
        <a:p>
          <a:endParaRPr lang="en-US" sz="2600" dirty="0"/>
        </a:p>
      </dgm:t>
    </dgm:pt>
    <dgm:pt modelId="{45411219-7DD8-4E86-81D1-2EE480C836B4}" type="parTrans" cxnId="{E8056440-486F-4D9A-B201-54973C7AA28D}">
      <dgm:prSet/>
      <dgm:spPr/>
      <dgm:t>
        <a:bodyPr/>
        <a:lstStyle/>
        <a:p>
          <a:endParaRPr lang="en-US"/>
        </a:p>
      </dgm:t>
    </dgm:pt>
    <dgm:pt modelId="{6F62B09B-1072-4515-8BA9-382CBCC3A5FE}" type="sibTrans" cxnId="{E8056440-486F-4D9A-B201-54973C7AA28D}">
      <dgm:prSet/>
      <dgm:spPr/>
      <dgm:t>
        <a:bodyPr/>
        <a:lstStyle/>
        <a:p>
          <a:endParaRPr lang="en-US"/>
        </a:p>
      </dgm:t>
    </dgm:pt>
    <dgm:pt modelId="{1CCAFF1D-539D-4050-A963-ED9E84B18150}">
      <dgm:prSet custT="1"/>
      <dgm:spPr/>
      <dgm:t>
        <a:bodyPr/>
        <a:lstStyle/>
        <a:p>
          <a:r>
            <a:rPr lang="en-US" sz="1800" dirty="0" smtClean="0"/>
            <a:t>Public</a:t>
          </a:r>
          <a:endParaRPr lang="en-US" sz="1800" dirty="0"/>
        </a:p>
      </dgm:t>
    </dgm:pt>
    <dgm:pt modelId="{9C6ADEBF-A9AD-409F-8C81-CAFC076EC2FB}" type="parTrans" cxnId="{38F40282-4734-4DD3-A473-9129E25B68E9}">
      <dgm:prSet/>
      <dgm:spPr/>
      <dgm:t>
        <a:bodyPr/>
        <a:lstStyle/>
        <a:p>
          <a:endParaRPr lang="en-US"/>
        </a:p>
      </dgm:t>
    </dgm:pt>
    <dgm:pt modelId="{AFA8CC13-1A72-4FB6-9942-08796B48B0E6}" type="sibTrans" cxnId="{38F40282-4734-4DD3-A473-9129E25B68E9}">
      <dgm:prSet/>
      <dgm:spPr/>
      <dgm:t>
        <a:bodyPr/>
        <a:lstStyle/>
        <a:p>
          <a:endParaRPr lang="en-US"/>
        </a:p>
      </dgm:t>
    </dgm:pt>
    <dgm:pt modelId="{7B130ACA-FE6F-4871-983E-044D03A16BF2}">
      <dgm:prSet custT="1"/>
      <dgm:spPr/>
      <dgm:t>
        <a:bodyPr/>
        <a:lstStyle/>
        <a:p>
          <a:r>
            <a:rPr lang="en-US" sz="1800" dirty="0" smtClean="0"/>
            <a:t>Private</a:t>
          </a:r>
          <a:endParaRPr lang="en-US" sz="1800" dirty="0"/>
        </a:p>
      </dgm:t>
    </dgm:pt>
    <dgm:pt modelId="{2614564A-2558-4F24-BCB9-9E66882BAC72}" type="parTrans" cxnId="{A4D633E3-6EFB-4919-8F1C-626D4D5E9D22}">
      <dgm:prSet/>
      <dgm:spPr/>
      <dgm:t>
        <a:bodyPr/>
        <a:lstStyle/>
        <a:p>
          <a:endParaRPr lang="en-US"/>
        </a:p>
      </dgm:t>
    </dgm:pt>
    <dgm:pt modelId="{5090D2A9-D301-4CE5-B263-7CCF5395E984}" type="sibTrans" cxnId="{A4D633E3-6EFB-4919-8F1C-626D4D5E9D22}">
      <dgm:prSet/>
      <dgm:spPr/>
      <dgm:t>
        <a:bodyPr/>
        <a:lstStyle/>
        <a:p>
          <a:endParaRPr lang="en-US"/>
        </a:p>
      </dgm:t>
    </dgm:pt>
    <dgm:pt modelId="{B1FC8EB1-D5BE-46C5-962C-8608815E4303}">
      <dgm:prSet custT="1"/>
      <dgm:spPr/>
      <dgm:t>
        <a:bodyPr/>
        <a:lstStyle/>
        <a:p>
          <a:r>
            <a:rPr lang="en-US" sz="1800" dirty="0" smtClean="0"/>
            <a:t>RRB</a:t>
          </a:r>
          <a:endParaRPr lang="en-US" sz="1800" dirty="0"/>
        </a:p>
      </dgm:t>
    </dgm:pt>
    <dgm:pt modelId="{104DE4E2-7DD6-4708-91AE-B7254090E173}" type="parTrans" cxnId="{7AFAE47B-901A-47BD-8C54-0805F5EA6783}">
      <dgm:prSet/>
      <dgm:spPr/>
      <dgm:t>
        <a:bodyPr/>
        <a:lstStyle/>
        <a:p>
          <a:endParaRPr lang="en-US"/>
        </a:p>
      </dgm:t>
    </dgm:pt>
    <dgm:pt modelId="{4FEC53F8-24DC-47F4-A3B3-B3B891B16FD4}" type="sibTrans" cxnId="{7AFAE47B-901A-47BD-8C54-0805F5EA6783}">
      <dgm:prSet/>
      <dgm:spPr/>
      <dgm:t>
        <a:bodyPr/>
        <a:lstStyle/>
        <a:p>
          <a:endParaRPr lang="en-US"/>
        </a:p>
      </dgm:t>
    </dgm:pt>
    <dgm:pt modelId="{86B2AF7F-0147-4F61-A85F-D0BD3D3B8E9F}">
      <dgm:prSet custT="1"/>
      <dgm:spPr/>
      <dgm:t>
        <a:bodyPr/>
        <a:lstStyle/>
        <a:p>
          <a:r>
            <a:rPr lang="en-US" sz="1800" dirty="0" smtClean="0"/>
            <a:t>Foreign</a:t>
          </a:r>
          <a:endParaRPr lang="en-US" sz="1800" dirty="0"/>
        </a:p>
      </dgm:t>
    </dgm:pt>
    <dgm:pt modelId="{8BBD23B2-E034-49E5-9696-A6D44748B7A3}" type="parTrans" cxnId="{88D9A5A5-0A1E-43A4-9A55-779ABBED4920}">
      <dgm:prSet/>
      <dgm:spPr/>
      <dgm:t>
        <a:bodyPr/>
        <a:lstStyle/>
        <a:p>
          <a:endParaRPr lang="en-US"/>
        </a:p>
      </dgm:t>
    </dgm:pt>
    <dgm:pt modelId="{7BD904F5-070C-47FA-8202-73C60BA50A2D}" type="sibTrans" cxnId="{88D9A5A5-0A1E-43A4-9A55-779ABBED4920}">
      <dgm:prSet/>
      <dgm:spPr/>
      <dgm:t>
        <a:bodyPr/>
        <a:lstStyle/>
        <a:p>
          <a:endParaRPr lang="en-US"/>
        </a:p>
      </dgm:t>
    </dgm:pt>
    <dgm:pt modelId="{ED4DAE07-98D1-4192-B108-F1F4B5344F4C}">
      <dgm:prSet custT="1"/>
      <dgm:spPr/>
      <dgm:t>
        <a:bodyPr/>
        <a:lstStyle/>
        <a:p>
          <a:r>
            <a:rPr lang="en-US" sz="1800" dirty="0" smtClean="0"/>
            <a:t>Urban</a:t>
          </a:r>
          <a:endParaRPr lang="en-US" sz="1800" dirty="0"/>
        </a:p>
      </dgm:t>
    </dgm:pt>
    <dgm:pt modelId="{180D56D3-26BF-4B1A-B574-0A14AB254831}" type="parTrans" cxnId="{E091F171-DE0C-4BA9-B1B1-7E71B1DA421C}">
      <dgm:prSet/>
      <dgm:spPr/>
      <dgm:t>
        <a:bodyPr/>
        <a:lstStyle/>
        <a:p>
          <a:endParaRPr lang="en-US"/>
        </a:p>
      </dgm:t>
    </dgm:pt>
    <dgm:pt modelId="{B3FB001E-A822-4B7A-9E51-D1DA65298FC9}" type="sibTrans" cxnId="{E091F171-DE0C-4BA9-B1B1-7E71B1DA421C}">
      <dgm:prSet/>
      <dgm:spPr/>
      <dgm:t>
        <a:bodyPr/>
        <a:lstStyle/>
        <a:p>
          <a:endParaRPr lang="en-US"/>
        </a:p>
      </dgm:t>
    </dgm:pt>
    <dgm:pt modelId="{4AED17B5-C726-4E1E-B9AB-8560367D6F2E}">
      <dgm:prSet custT="1"/>
      <dgm:spPr/>
      <dgm:t>
        <a:bodyPr/>
        <a:lstStyle/>
        <a:p>
          <a:r>
            <a:rPr lang="en-US" sz="1800" dirty="0" smtClean="0"/>
            <a:t>Rural</a:t>
          </a:r>
          <a:endParaRPr lang="en-US" sz="1800" dirty="0"/>
        </a:p>
      </dgm:t>
    </dgm:pt>
    <dgm:pt modelId="{6474BAAE-6526-4DB5-B573-3441A033AF03}" type="parTrans" cxnId="{398AE095-DF32-4659-BF11-61287A6AFAEB}">
      <dgm:prSet/>
      <dgm:spPr/>
      <dgm:t>
        <a:bodyPr/>
        <a:lstStyle/>
        <a:p>
          <a:endParaRPr lang="en-US"/>
        </a:p>
      </dgm:t>
    </dgm:pt>
    <dgm:pt modelId="{3E308AB1-9AAD-4C67-9C1C-1CE9F2E82A57}" type="sibTrans" cxnId="{398AE095-DF32-4659-BF11-61287A6AFAEB}">
      <dgm:prSet/>
      <dgm:spPr/>
      <dgm:t>
        <a:bodyPr/>
        <a:lstStyle/>
        <a:p>
          <a:endParaRPr lang="en-US"/>
        </a:p>
      </dgm:t>
    </dgm:pt>
    <dgm:pt modelId="{068C5678-2C7E-4111-946B-11AA45DF187C}" type="pres">
      <dgm:prSet presAssocID="{C935F3AD-ADB2-48EB-BE97-421F181AE6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A8FB483-3BE0-4452-BA5A-BFB7036DCD69}" type="pres">
      <dgm:prSet presAssocID="{46AE81F9-5B33-4D14-84DF-BC50B3AADC3D}" presName="hierRoot1" presStyleCnt="0"/>
      <dgm:spPr/>
    </dgm:pt>
    <dgm:pt modelId="{14E02F71-CBE3-4908-A1FA-F287513DE16C}" type="pres">
      <dgm:prSet presAssocID="{46AE81F9-5B33-4D14-84DF-BC50B3AADC3D}" presName="composite" presStyleCnt="0"/>
      <dgm:spPr/>
    </dgm:pt>
    <dgm:pt modelId="{A543D734-7D0A-4D57-AC59-6B71BDB5D4EC}" type="pres">
      <dgm:prSet presAssocID="{46AE81F9-5B33-4D14-84DF-BC50B3AADC3D}" presName="background" presStyleLbl="node0" presStyleIdx="0" presStyleCnt="1"/>
      <dgm:spPr/>
    </dgm:pt>
    <dgm:pt modelId="{16A60255-8F46-468B-B78F-1FD45B765EAA}" type="pres">
      <dgm:prSet presAssocID="{46AE81F9-5B33-4D14-84DF-BC50B3AADC3D}" presName="text" presStyleLbl="fgAcc0" presStyleIdx="0" presStyleCnt="1" custLinFactNeighborX="6598" custLinFactNeighborY="-13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EB581D-8332-4C04-B949-4E4FC3C4ACE1}" type="pres">
      <dgm:prSet presAssocID="{46AE81F9-5B33-4D14-84DF-BC50B3AADC3D}" presName="hierChild2" presStyleCnt="0"/>
      <dgm:spPr/>
    </dgm:pt>
    <dgm:pt modelId="{62C4DC70-E258-4D5D-BC20-5BF01FFE23A5}" type="pres">
      <dgm:prSet presAssocID="{A20F2F63-99AD-4F6E-BF0E-D097FF93051E}" presName="Name10" presStyleLbl="parChTrans1D2" presStyleIdx="0" presStyleCnt="2"/>
      <dgm:spPr/>
      <dgm:t>
        <a:bodyPr/>
        <a:lstStyle/>
        <a:p>
          <a:endParaRPr lang="en-US"/>
        </a:p>
      </dgm:t>
    </dgm:pt>
    <dgm:pt modelId="{AB6D34C3-2A3E-401B-B410-2BAFFB648F2C}" type="pres">
      <dgm:prSet presAssocID="{93F9B53D-4B20-456F-B084-F2E204D041F1}" presName="hierRoot2" presStyleCnt="0"/>
      <dgm:spPr/>
    </dgm:pt>
    <dgm:pt modelId="{0223D1B9-E91F-4044-B976-694DAAFADF1B}" type="pres">
      <dgm:prSet presAssocID="{93F9B53D-4B20-456F-B084-F2E204D041F1}" presName="composite2" presStyleCnt="0"/>
      <dgm:spPr/>
    </dgm:pt>
    <dgm:pt modelId="{A6965640-654E-494E-A840-98E04D052EEA}" type="pres">
      <dgm:prSet presAssocID="{93F9B53D-4B20-456F-B084-F2E204D041F1}" presName="background2" presStyleLbl="node2" presStyleIdx="0" presStyleCnt="2"/>
      <dgm:spPr/>
    </dgm:pt>
    <dgm:pt modelId="{A4BCCCD8-7ED6-41D5-81BA-60226B1806BE}" type="pres">
      <dgm:prSet presAssocID="{93F9B53D-4B20-456F-B084-F2E204D041F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B272F9-A217-4428-8027-741FCFAB073E}" type="pres">
      <dgm:prSet presAssocID="{93F9B53D-4B20-456F-B084-F2E204D041F1}" presName="hierChild3" presStyleCnt="0"/>
      <dgm:spPr/>
    </dgm:pt>
    <dgm:pt modelId="{AD3B2005-F206-4FB8-93BD-F672FB017CDB}" type="pres">
      <dgm:prSet presAssocID="{8E380649-1F4D-45F1-9859-5DAC3B7E5863}" presName="Name17" presStyleLbl="parChTrans1D3" presStyleIdx="0" presStyleCnt="2"/>
      <dgm:spPr/>
      <dgm:t>
        <a:bodyPr/>
        <a:lstStyle/>
        <a:p>
          <a:endParaRPr lang="en-US"/>
        </a:p>
      </dgm:t>
    </dgm:pt>
    <dgm:pt modelId="{2564D3D0-444A-4CB7-8663-EE1DF5265F6D}" type="pres">
      <dgm:prSet presAssocID="{FB479E7C-770B-494B-97F1-27645FB5FB8D}" presName="hierRoot3" presStyleCnt="0"/>
      <dgm:spPr/>
    </dgm:pt>
    <dgm:pt modelId="{ECA1C3CF-9E3E-4533-904D-7438C9272560}" type="pres">
      <dgm:prSet presAssocID="{FB479E7C-770B-494B-97F1-27645FB5FB8D}" presName="composite3" presStyleCnt="0"/>
      <dgm:spPr/>
    </dgm:pt>
    <dgm:pt modelId="{1CC71E91-6D74-40EE-8561-E55A4DB5E6A0}" type="pres">
      <dgm:prSet presAssocID="{FB479E7C-770B-494B-97F1-27645FB5FB8D}" presName="background3" presStyleLbl="node3" presStyleIdx="0" presStyleCnt="2"/>
      <dgm:spPr/>
    </dgm:pt>
    <dgm:pt modelId="{8894C3E8-1D8A-4C34-98C7-7B1CFF58C027}" type="pres">
      <dgm:prSet presAssocID="{FB479E7C-770B-494B-97F1-27645FB5FB8D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88C2CD-2172-40A2-991F-D63D624AE4F2}" type="pres">
      <dgm:prSet presAssocID="{FB479E7C-770B-494B-97F1-27645FB5FB8D}" presName="hierChild4" presStyleCnt="0"/>
      <dgm:spPr/>
    </dgm:pt>
    <dgm:pt modelId="{C818C38B-5D45-4C12-A0C3-DFF192D4EA30}" type="pres">
      <dgm:prSet presAssocID="{9C6ADEBF-A9AD-409F-8C81-CAFC076EC2FB}" presName="Name23" presStyleLbl="parChTrans1D4" presStyleIdx="0" presStyleCnt="6"/>
      <dgm:spPr/>
      <dgm:t>
        <a:bodyPr/>
        <a:lstStyle/>
        <a:p>
          <a:endParaRPr lang="en-US"/>
        </a:p>
      </dgm:t>
    </dgm:pt>
    <dgm:pt modelId="{FA07A0C7-62DB-4968-A870-495B17FDD91A}" type="pres">
      <dgm:prSet presAssocID="{1CCAFF1D-539D-4050-A963-ED9E84B18150}" presName="hierRoot4" presStyleCnt="0"/>
      <dgm:spPr/>
    </dgm:pt>
    <dgm:pt modelId="{C0F12881-F7BA-43E2-9B6D-093F4F3E5500}" type="pres">
      <dgm:prSet presAssocID="{1CCAFF1D-539D-4050-A963-ED9E84B18150}" presName="composite4" presStyleCnt="0"/>
      <dgm:spPr/>
    </dgm:pt>
    <dgm:pt modelId="{C8833E04-8DAA-489B-A322-DBF9C78E7E7A}" type="pres">
      <dgm:prSet presAssocID="{1CCAFF1D-539D-4050-A963-ED9E84B18150}" presName="background4" presStyleLbl="node4" presStyleIdx="0" presStyleCnt="6"/>
      <dgm:spPr/>
    </dgm:pt>
    <dgm:pt modelId="{D9309DBA-7C2B-4F70-B94B-FDA40EA672DC}" type="pres">
      <dgm:prSet presAssocID="{1CCAFF1D-539D-4050-A963-ED9E84B18150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585AAB-F94D-48CB-BD93-3DA7A390B3B0}" type="pres">
      <dgm:prSet presAssocID="{1CCAFF1D-539D-4050-A963-ED9E84B18150}" presName="hierChild5" presStyleCnt="0"/>
      <dgm:spPr/>
    </dgm:pt>
    <dgm:pt modelId="{CD875E9A-C341-41A1-A5F7-5AB1A9BB2411}" type="pres">
      <dgm:prSet presAssocID="{2614564A-2558-4F24-BCB9-9E66882BAC72}" presName="Name23" presStyleLbl="parChTrans1D4" presStyleIdx="1" presStyleCnt="6"/>
      <dgm:spPr/>
      <dgm:t>
        <a:bodyPr/>
        <a:lstStyle/>
        <a:p>
          <a:endParaRPr lang="en-US"/>
        </a:p>
      </dgm:t>
    </dgm:pt>
    <dgm:pt modelId="{68619181-F1ED-4592-8439-75AB0475756E}" type="pres">
      <dgm:prSet presAssocID="{7B130ACA-FE6F-4871-983E-044D03A16BF2}" presName="hierRoot4" presStyleCnt="0"/>
      <dgm:spPr/>
    </dgm:pt>
    <dgm:pt modelId="{9C336608-E0DF-4490-B8CE-4F8250D3C079}" type="pres">
      <dgm:prSet presAssocID="{7B130ACA-FE6F-4871-983E-044D03A16BF2}" presName="composite4" presStyleCnt="0"/>
      <dgm:spPr/>
    </dgm:pt>
    <dgm:pt modelId="{98E2EF68-583D-44B9-ACCE-D62B561F9607}" type="pres">
      <dgm:prSet presAssocID="{7B130ACA-FE6F-4871-983E-044D03A16BF2}" presName="background4" presStyleLbl="node4" presStyleIdx="1" presStyleCnt="6"/>
      <dgm:spPr/>
    </dgm:pt>
    <dgm:pt modelId="{794708D4-6070-4C37-92B2-289A3C8D7358}" type="pres">
      <dgm:prSet presAssocID="{7B130ACA-FE6F-4871-983E-044D03A16BF2}" presName="text4" presStyleLbl="fgAcc4" presStyleIdx="1" presStyleCnt="6" custLinFactNeighborX="-2007" custLinFactNeighborY="53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996748-61F6-4322-BBD5-273AB9711C25}" type="pres">
      <dgm:prSet presAssocID="{7B130ACA-FE6F-4871-983E-044D03A16BF2}" presName="hierChild5" presStyleCnt="0"/>
      <dgm:spPr/>
    </dgm:pt>
    <dgm:pt modelId="{A67CE8F8-525E-44DD-9297-7C3CB8A4466F}" type="pres">
      <dgm:prSet presAssocID="{8BBD23B2-E034-49E5-9696-A6D44748B7A3}" presName="Name23" presStyleLbl="parChTrans1D4" presStyleIdx="2" presStyleCnt="6"/>
      <dgm:spPr/>
      <dgm:t>
        <a:bodyPr/>
        <a:lstStyle/>
        <a:p>
          <a:endParaRPr lang="en-US"/>
        </a:p>
      </dgm:t>
    </dgm:pt>
    <dgm:pt modelId="{83622EAA-A2F7-4FF4-B786-BB2214CB77BD}" type="pres">
      <dgm:prSet presAssocID="{86B2AF7F-0147-4F61-A85F-D0BD3D3B8E9F}" presName="hierRoot4" presStyleCnt="0"/>
      <dgm:spPr/>
    </dgm:pt>
    <dgm:pt modelId="{4AAAA09D-7AF5-4637-834E-8E0A314B86CB}" type="pres">
      <dgm:prSet presAssocID="{86B2AF7F-0147-4F61-A85F-D0BD3D3B8E9F}" presName="composite4" presStyleCnt="0"/>
      <dgm:spPr/>
    </dgm:pt>
    <dgm:pt modelId="{94270C33-82D4-4509-AE77-6CE61591C948}" type="pres">
      <dgm:prSet presAssocID="{86B2AF7F-0147-4F61-A85F-D0BD3D3B8E9F}" presName="background4" presStyleLbl="node4" presStyleIdx="2" presStyleCnt="6"/>
      <dgm:spPr/>
    </dgm:pt>
    <dgm:pt modelId="{C85682B7-BD4F-44F6-8A95-22B831814421}" type="pres">
      <dgm:prSet presAssocID="{86B2AF7F-0147-4F61-A85F-D0BD3D3B8E9F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FD9FDF-4551-4A53-80EF-0944F7375E47}" type="pres">
      <dgm:prSet presAssocID="{86B2AF7F-0147-4F61-A85F-D0BD3D3B8E9F}" presName="hierChild5" presStyleCnt="0"/>
      <dgm:spPr/>
    </dgm:pt>
    <dgm:pt modelId="{3DDE5120-201A-4FDF-8368-691F2BD24149}" type="pres">
      <dgm:prSet presAssocID="{104DE4E2-7DD6-4708-91AE-B7254090E173}" presName="Name23" presStyleLbl="parChTrans1D4" presStyleIdx="3" presStyleCnt="6"/>
      <dgm:spPr/>
      <dgm:t>
        <a:bodyPr/>
        <a:lstStyle/>
        <a:p>
          <a:endParaRPr lang="en-US"/>
        </a:p>
      </dgm:t>
    </dgm:pt>
    <dgm:pt modelId="{FA9A6277-7D4A-450D-87DD-DDA4AD5FE99A}" type="pres">
      <dgm:prSet presAssocID="{B1FC8EB1-D5BE-46C5-962C-8608815E4303}" presName="hierRoot4" presStyleCnt="0"/>
      <dgm:spPr/>
    </dgm:pt>
    <dgm:pt modelId="{F2DC9DAE-15C6-4FB3-9B97-5C77E8AC2236}" type="pres">
      <dgm:prSet presAssocID="{B1FC8EB1-D5BE-46C5-962C-8608815E4303}" presName="composite4" presStyleCnt="0"/>
      <dgm:spPr/>
    </dgm:pt>
    <dgm:pt modelId="{E246F4ED-1D9D-40FB-878D-2282A2C4E1D3}" type="pres">
      <dgm:prSet presAssocID="{B1FC8EB1-D5BE-46C5-962C-8608815E4303}" presName="background4" presStyleLbl="node4" presStyleIdx="3" presStyleCnt="6"/>
      <dgm:spPr/>
    </dgm:pt>
    <dgm:pt modelId="{9F40BEA8-F199-4FD1-8322-F0D45ED0A616}" type="pres">
      <dgm:prSet presAssocID="{B1FC8EB1-D5BE-46C5-962C-8608815E4303}" presName="text4" presStyleLbl="fgAcc4" presStyleIdx="3" presStyleCnt="6" custLinFactNeighborX="-7730" custLinFactNeighborY="-36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FBA774-68A5-4A6F-9AC1-789D22E4F66F}" type="pres">
      <dgm:prSet presAssocID="{B1FC8EB1-D5BE-46C5-962C-8608815E4303}" presName="hierChild5" presStyleCnt="0"/>
      <dgm:spPr/>
    </dgm:pt>
    <dgm:pt modelId="{79206836-B2F8-46EB-B50E-92848C8DC409}" type="pres">
      <dgm:prSet presAssocID="{45411219-7DD8-4E86-81D1-2EE480C836B4}" presName="Name17" presStyleLbl="parChTrans1D3" presStyleIdx="1" presStyleCnt="2"/>
      <dgm:spPr/>
      <dgm:t>
        <a:bodyPr/>
        <a:lstStyle/>
        <a:p>
          <a:endParaRPr lang="en-US"/>
        </a:p>
      </dgm:t>
    </dgm:pt>
    <dgm:pt modelId="{3D2CEA82-600F-4F3E-BAF4-00DACA12488B}" type="pres">
      <dgm:prSet presAssocID="{9A5385C4-6D55-4FCB-B041-38AD67BB503C}" presName="hierRoot3" presStyleCnt="0"/>
      <dgm:spPr/>
    </dgm:pt>
    <dgm:pt modelId="{C9D00CFB-5819-4FB7-97DB-9F98AC791E35}" type="pres">
      <dgm:prSet presAssocID="{9A5385C4-6D55-4FCB-B041-38AD67BB503C}" presName="composite3" presStyleCnt="0"/>
      <dgm:spPr/>
    </dgm:pt>
    <dgm:pt modelId="{AF735D26-8642-40D1-946B-3FC6DE1DA650}" type="pres">
      <dgm:prSet presAssocID="{9A5385C4-6D55-4FCB-B041-38AD67BB503C}" presName="background3" presStyleLbl="node3" presStyleIdx="1" presStyleCnt="2"/>
      <dgm:spPr/>
    </dgm:pt>
    <dgm:pt modelId="{ED5225FC-A091-48A7-A00F-59D97D476BFD}" type="pres">
      <dgm:prSet presAssocID="{9A5385C4-6D55-4FCB-B041-38AD67BB503C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AA2857-41C0-44FC-B54A-9DA5D3F393BC}" type="pres">
      <dgm:prSet presAssocID="{9A5385C4-6D55-4FCB-B041-38AD67BB503C}" presName="hierChild4" presStyleCnt="0"/>
      <dgm:spPr/>
    </dgm:pt>
    <dgm:pt modelId="{5208ED25-5348-4268-B4DA-20174DFBFAA5}" type="pres">
      <dgm:prSet presAssocID="{180D56D3-26BF-4B1A-B574-0A14AB254831}" presName="Name23" presStyleLbl="parChTrans1D4" presStyleIdx="4" presStyleCnt="6"/>
      <dgm:spPr/>
      <dgm:t>
        <a:bodyPr/>
        <a:lstStyle/>
        <a:p>
          <a:endParaRPr lang="en-US"/>
        </a:p>
      </dgm:t>
    </dgm:pt>
    <dgm:pt modelId="{C58AC271-43B7-45BF-B0D8-F5C54096014C}" type="pres">
      <dgm:prSet presAssocID="{ED4DAE07-98D1-4192-B108-F1F4B5344F4C}" presName="hierRoot4" presStyleCnt="0"/>
      <dgm:spPr/>
    </dgm:pt>
    <dgm:pt modelId="{E4D73E09-FF5F-40C6-A8B0-E343DE11062E}" type="pres">
      <dgm:prSet presAssocID="{ED4DAE07-98D1-4192-B108-F1F4B5344F4C}" presName="composite4" presStyleCnt="0"/>
      <dgm:spPr/>
    </dgm:pt>
    <dgm:pt modelId="{355D5FB3-59B0-4EB2-8F18-7503EDD03478}" type="pres">
      <dgm:prSet presAssocID="{ED4DAE07-98D1-4192-B108-F1F4B5344F4C}" presName="background4" presStyleLbl="node4" presStyleIdx="4" presStyleCnt="6"/>
      <dgm:spPr/>
    </dgm:pt>
    <dgm:pt modelId="{B8767402-DED8-4C8B-B237-F9C049F7F86F}" type="pres">
      <dgm:prSet presAssocID="{ED4DAE07-98D1-4192-B108-F1F4B5344F4C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5F6CC4-7E6A-4A17-B209-AD52316CC241}" type="pres">
      <dgm:prSet presAssocID="{ED4DAE07-98D1-4192-B108-F1F4B5344F4C}" presName="hierChild5" presStyleCnt="0"/>
      <dgm:spPr/>
    </dgm:pt>
    <dgm:pt modelId="{2833C10A-DDA9-4856-803B-5E6DBF2379D0}" type="pres">
      <dgm:prSet presAssocID="{6474BAAE-6526-4DB5-B573-3441A033AF03}" presName="Name23" presStyleLbl="parChTrans1D4" presStyleIdx="5" presStyleCnt="6"/>
      <dgm:spPr/>
      <dgm:t>
        <a:bodyPr/>
        <a:lstStyle/>
        <a:p>
          <a:endParaRPr lang="en-US"/>
        </a:p>
      </dgm:t>
    </dgm:pt>
    <dgm:pt modelId="{40B91EF4-369F-4CF6-A04E-1AC927D71952}" type="pres">
      <dgm:prSet presAssocID="{4AED17B5-C726-4E1E-B9AB-8560367D6F2E}" presName="hierRoot4" presStyleCnt="0"/>
      <dgm:spPr/>
    </dgm:pt>
    <dgm:pt modelId="{FDA26A13-43AA-4A8A-AAB5-691019EB5154}" type="pres">
      <dgm:prSet presAssocID="{4AED17B5-C726-4E1E-B9AB-8560367D6F2E}" presName="composite4" presStyleCnt="0"/>
      <dgm:spPr/>
    </dgm:pt>
    <dgm:pt modelId="{66E12C2B-01AE-4B2C-BF1A-E9FDD7181C47}" type="pres">
      <dgm:prSet presAssocID="{4AED17B5-C726-4E1E-B9AB-8560367D6F2E}" presName="background4" presStyleLbl="node4" presStyleIdx="5" presStyleCnt="6"/>
      <dgm:spPr/>
    </dgm:pt>
    <dgm:pt modelId="{7D59D008-AFB2-47CF-878A-B73925ED6F2F}" type="pres">
      <dgm:prSet presAssocID="{4AED17B5-C726-4E1E-B9AB-8560367D6F2E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F63C83-56B7-49DA-9718-A563EBC1CFB3}" type="pres">
      <dgm:prSet presAssocID="{4AED17B5-C726-4E1E-B9AB-8560367D6F2E}" presName="hierChild5" presStyleCnt="0"/>
      <dgm:spPr/>
    </dgm:pt>
    <dgm:pt modelId="{CE69F223-761C-420A-B66A-5C4DF1C52881}" type="pres">
      <dgm:prSet presAssocID="{948787BB-B7C5-430E-9067-6F95D691B65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25F57C51-F1AE-4A47-8879-8746829A29D2}" type="pres">
      <dgm:prSet presAssocID="{AD9C5E2B-1CAB-49F1-9D77-91CFDA023F50}" presName="hierRoot2" presStyleCnt="0"/>
      <dgm:spPr/>
    </dgm:pt>
    <dgm:pt modelId="{9653A71D-5AB1-497C-AB61-55AADCCCC5C9}" type="pres">
      <dgm:prSet presAssocID="{AD9C5E2B-1CAB-49F1-9D77-91CFDA023F50}" presName="composite2" presStyleCnt="0"/>
      <dgm:spPr/>
    </dgm:pt>
    <dgm:pt modelId="{4841181C-5F03-42DA-86C6-BEBA668567BF}" type="pres">
      <dgm:prSet presAssocID="{AD9C5E2B-1CAB-49F1-9D77-91CFDA023F50}" presName="background2" presStyleLbl="node2" presStyleIdx="1" presStyleCnt="2"/>
      <dgm:spPr/>
    </dgm:pt>
    <dgm:pt modelId="{4989A40D-D2EA-4867-B538-240904401B9D}" type="pres">
      <dgm:prSet presAssocID="{AD9C5E2B-1CAB-49F1-9D77-91CFDA023F5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C8B3BF-0E8F-446D-AD24-ECA1885A7356}" type="pres">
      <dgm:prSet presAssocID="{AD9C5E2B-1CAB-49F1-9D77-91CFDA023F50}" presName="hierChild3" presStyleCnt="0"/>
      <dgm:spPr/>
    </dgm:pt>
  </dgm:ptLst>
  <dgm:cxnLst>
    <dgm:cxn modelId="{BD67DC6B-53DF-4F96-94C8-CD43B4A6D04C}" type="presOf" srcId="{6474BAAE-6526-4DB5-B573-3441A033AF03}" destId="{2833C10A-DDA9-4856-803B-5E6DBF2379D0}" srcOrd="0" destOrd="0" presId="urn:microsoft.com/office/officeart/2005/8/layout/hierarchy1"/>
    <dgm:cxn modelId="{379C701C-7E6F-4A09-8338-9FE8378677E2}" type="presOf" srcId="{C935F3AD-ADB2-48EB-BE97-421F181AE68A}" destId="{068C5678-2C7E-4111-946B-11AA45DF187C}" srcOrd="0" destOrd="0" presId="urn:microsoft.com/office/officeart/2005/8/layout/hierarchy1"/>
    <dgm:cxn modelId="{3BA263FB-DB71-48C3-92FF-21C84BDF81C7}" type="presOf" srcId="{A20F2F63-99AD-4F6E-BF0E-D097FF93051E}" destId="{62C4DC70-E258-4D5D-BC20-5BF01FFE23A5}" srcOrd="0" destOrd="0" presId="urn:microsoft.com/office/officeart/2005/8/layout/hierarchy1"/>
    <dgm:cxn modelId="{0408F1BD-3E71-4245-B816-2A248DAD7419}" type="presOf" srcId="{AD9C5E2B-1CAB-49F1-9D77-91CFDA023F50}" destId="{4989A40D-D2EA-4867-B538-240904401B9D}" srcOrd="0" destOrd="0" presId="urn:microsoft.com/office/officeart/2005/8/layout/hierarchy1"/>
    <dgm:cxn modelId="{103C1388-3E36-47B2-BD05-B640603FA491}" srcId="{46AE81F9-5B33-4D14-84DF-BC50B3AADC3D}" destId="{AD9C5E2B-1CAB-49F1-9D77-91CFDA023F50}" srcOrd="1" destOrd="0" parTransId="{948787BB-B7C5-430E-9067-6F95D691B650}" sibTransId="{10159D1E-A813-4EAF-BEBE-51A05EB290E1}"/>
    <dgm:cxn modelId="{B3B876A1-37C0-4A12-9798-3043EABCC949}" type="presOf" srcId="{948787BB-B7C5-430E-9067-6F95D691B650}" destId="{CE69F223-761C-420A-B66A-5C4DF1C52881}" srcOrd="0" destOrd="0" presId="urn:microsoft.com/office/officeart/2005/8/layout/hierarchy1"/>
    <dgm:cxn modelId="{88D9A5A5-0A1E-43A4-9A55-779ABBED4920}" srcId="{FB479E7C-770B-494B-97F1-27645FB5FB8D}" destId="{86B2AF7F-0147-4F61-A85F-D0BD3D3B8E9F}" srcOrd="2" destOrd="0" parTransId="{8BBD23B2-E034-49E5-9696-A6D44748B7A3}" sibTransId="{7BD904F5-070C-47FA-8202-73C60BA50A2D}"/>
    <dgm:cxn modelId="{ECCF3B36-F27A-4E95-99D9-61B0F6D2E1F7}" type="presOf" srcId="{180D56D3-26BF-4B1A-B574-0A14AB254831}" destId="{5208ED25-5348-4268-B4DA-20174DFBFAA5}" srcOrd="0" destOrd="0" presId="urn:microsoft.com/office/officeart/2005/8/layout/hierarchy1"/>
    <dgm:cxn modelId="{7AFAE47B-901A-47BD-8C54-0805F5EA6783}" srcId="{FB479E7C-770B-494B-97F1-27645FB5FB8D}" destId="{B1FC8EB1-D5BE-46C5-962C-8608815E4303}" srcOrd="3" destOrd="0" parTransId="{104DE4E2-7DD6-4708-91AE-B7254090E173}" sibTransId="{4FEC53F8-24DC-47F4-A3B3-B3B891B16FD4}"/>
    <dgm:cxn modelId="{D77E4C62-9D3C-43AC-A2CC-E15999B8BA1D}" type="presOf" srcId="{45411219-7DD8-4E86-81D1-2EE480C836B4}" destId="{79206836-B2F8-46EB-B50E-92848C8DC409}" srcOrd="0" destOrd="0" presId="urn:microsoft.com/office/officeart/2005/8/layout/hierarchy1"/>
    <dgm:cxn modelId="{F8FE973F-017C-49E1-982F-D1AA2F54F385}" srcId="{93F9B53D-4B20-456F-B084-F2E204D041F1}" destId="{FB479E7C-770B-494B-97F1-27645FB5FB8D}" srcOrd="0" destOrd="0" parTransId="{8E380649-1F4D-45F1-9859-5DAC3B7E5863}" sibTransId="{A52C7DCF-3688-4276-B10E-3E13CE066481}"/>
    <dgm:cxn modelId="{23A8140C-F385-48EA-AADF-1EADC0FA854E}" type="presOf" srcId="{FB479E7C-770B-494B-97F1-27645FB5FB8D}" destId="{8894C3E8-1D8A-4C34-98C7-7B1CFF58C027}" srcOrd="0" destOrd="0" presId="urn:microsoft.com/office/officeart/2005/8/layout/hierarchy1"/>
    <dgm:cxn modelId="{AEB7AAA4-6E9B-4800-BB93-FE3E083315B7}" type="presOf" srcId="{86B2AF7F-0147-4F61-A85F-D0BD3D3B8E9F}" destId="{C85682B7-BD4F-44F6-8A95-22B831814421}" srcOrd="0" destOrd="0" presId="urn:microsoft.com/office/officeart/2005/8/layout/hierarchy1"/>
    <dgm:cxn modelId="{DF6E3177-AF7D-4C94-8F48-055DBCABD539}" type="presOf" srcId="{46AE81F9-5B33-4D14-84DF-BC50B3AADC3D}" destId="{16A60255-8F46-468B-B78F-1FD45B765EAA}" srcOrd="0" destOrd="0" presId="urn:microsoft.com/office/officeart/2005/8/layout/hierarchy1"/>
    <dgm:cxn modelId="{398AE095-DF32-4659-BF11-61287A6AFAEB}" srcId="{9A5385C4-6D55-4FCB-B041-38AD67BB503C}" destId="{4AED17B5-C726-4E1E-B9AB-8560367D6F2E}" srcOrd="1" destOrd="0" parTransId="{6474BAAE-6526-4DB5-B573-3441A033AF03}" sibTransId="{3E308AB1-9AAD-4C67-9C1C-1CE9F2E82A57}"/>
    <dgm:cxn modelId="{C075FC3A-DF0A-46DE-AB8D-2DCA2A0DED50}" type="presOf" srcId="{8E380649-1F4D-45F1-9859-5DAC3B7E5863}" destId="{AD3B2005-F206-4FB8-93BD-F672FB017CDB}" srcOrd="0" destOrd="0" presId="urn:microsoft.com/office/officeart/2005/8/layout/hierarchy1"/>
    <dgm:cxn modelId="{EAD229A1-B9A1-457D-B5BD-A4036304040A}" srcId="{C935F3AD-ADB2-48EB-BE97-421F181AE68A}" destId="{46AE81F9-5B33-4D14-84DF-BC50B3AADC3D}" srcOrd="0" destOrd="0" parTransId="{AB7625A1-D1E8-4DB2-BE50-4DAC74DA8D1D}" sibTransId="{1BEF477B-D3E6-4476-94A4-B84005A28DF7}"/>
    <dgm:cxn modelId="{38867DA5-2820-4864-87A5-850230075827}" type="presOf" srcId="{4AED17B5-C726-4E1E-B9AB-8560367D6F2E}" destId="{7D59D008-AFB2-47CF-878A-B73925ED6F2F}" srcOrd="0" destOrd="0" presId="urn:microsoft.com/office/officeart/2005/8/layout/hierarchy1"/>
    <dgm:cxn modelId="{0C0D6806-2D23-4000-AABA-F5E5F7A87404}" type="presOf" srcId="{B1FC8EB1-D5BE-46C5-962C-8608815E4303}" destId="{9F40BEA8-F199-4FD1-8322-F0D45ED0A616}" srcOrd="0" destOrd="0" presId="urn:microsoft.com/office/officeart/2005/8/layout/hierarchy1"/>
    <dgm:cxn modelId="{26101082-E91F-428D-BF5F-DFC724FC6D0A}" type="presOf" srcId="{104DE4E2-7DD6-4708-91AE-B7254090E173}" destId="{3DDE5120-201A-4FDF-8368-691F2BD24149}" srcOrd="0" destOrd="0" presId="urn:microsoft.com/office/officeart/2005/8/layout/hierarchy1"/>
    <dgm:cxn modelId="{D976D29D-79EB-43DA-B8E6-A12607668FC7}" type="presOf" srcId="{ED4DAE07-98D1-4192-B108-F1F4B5344F4C}" destId="{B8767402-DED8-4C8B-B237-F9C049F7F86F}" srcOrd="0" destOrd="0" presId="urn:microsoft.com/office/officeart/2005/8/layout/hierarchy1"/>
    <dgm:cxn modelId="{593BCB8C-28B4-4479-B4CE-4BB19731B01B}" type="presOf" srcId="{9C6ADEBF-A9AD-409F-8C81-CAFC076EC2FB}" destId="{C818C38B-5D45-4C12-A0C3-DFF192D4EA30}" srcOrd="0" destOrd="0" presId="urn:microsoft.com/office/officeart/2005/8/layout/hierarchy1"/>
    <dgm:cxn modelId="{B66398E0-1B49-4BE1-923C-1D5AB144C3F3}" type="presOf" srcId="{93F9B53D-4B20-456F-B084-F2E204D041F1}" destId="{A4BCCCD8-7ED6-41D5-81BA-60226B1806BE}" srcOrd="0" destOrd="0" presId="urn:microsoft.com/office/officeart/2005/8/layout/hierarchy1"/>
    <dgm:cxn modelId="{E8056440-486F-4D9A-B201-54973C7AA28D}" srcId="{93F9B53D-4B20-456F-B084-F2E204D041F1}" destId="{9A5385C4-6D55-4FCB-B041-38AD67BB503C}" srcOrd="1" destOrd="0" parTransId="{45411219-7DD8-4E86-81D1-2EE480C836B4}" sibTransId="{6F62B09B-1072-4515-8BA9-382CBCC3A5FE}"/>
    <dgm:cxn modelId="{38F40282-4734-4DD3-A473-9129E25B68E9}" srcId="{FB479E7C-770B-494B-97F1-27645FB5FB8D}" destId="{1CCAFF1D-539D-4050-A963-ED9E84B18150}" srcOrd="0" destOrd="0" parTransId="{9C6ADEBF-A9AD-409F-8C81-CAFC076EC2FB}" sibTransId="{AFA8CC13-1A72-4FB6-9942-08796B48B0E6}"/>
    <dgm:cxn modelId="{AEC0B57E-D33D-4545-8DFF-E98906D61289}" type="presOf" srcId="{2614564A-2558-4F24-BCB9-9E66882BAC72}" destId="{CD875E9A-C341-41A1-A5F7-5AB1A9BB2411}" srcOrd="0" destOrd="0" presId="urn:microsoft.com/office/officeart/2005/8/layout/hierarchy1"/>
    <dgm:cxn modelId="{CFB1DCA3-35C1-45C6-A911-D568917959F1}" srcId="{46AE81F9-5B33-4D14-84DF-BC50B3AADC3D}" destId="{93F9B53D-4B20-456F-B084-F2E204D041F1}" srcOrd="0" destOrd="0" parTransId="{A20F2F63-99AD-4F6E-BF0E-D097FF93051E}" sibTransId="{7B6BC5CC-A998-4301-8EBA-D15537F8A07B}"/>
    <dgm:cxn modelId="{0C30DC5E-06FD-4CA2-9624-7DAAE51D873F}" type="presOf" srcId="{8BBD23B2-E034-49E5-9696-A6D44748B7A3}" destId="{A67CE8F8-525E-44DD-9297-7C3CB8A4466F}" srcOrd="0" destOrd="0" presId="urn:microsoft.com/office/officeart/2005/8/layout/hierarchy1"/>
    <dgm:cxn modelId="{A4D633E3-6EFB-4919-8F1C-626D4D5E9D22}" srcId="{FB479E7C-770B-494B-97F1-27645FB5FB8D}" destId="{7B130ACA-FE6F-4871-983E-044D03A16BF2}" srcOrd="1" destOrd="0" parTransId="{2614564A-2558-4F24-BCB9-9E66882BAC72}" sibTransId="{5090D2A9-D301-4CE5-B263-7CCF5395E984}"/>
    <dgm:cxn modelId="{48FFA5B8-951F-4F8D-9E62-13F25DE0D48C}" type="presOf" srcId="{1CCAFF1D-539D-4050-A963-ED9E84B18150}" destId="{D9309DBA-7C2B-4F70-B94B-FDA40EA672DC}" srcOrd="0" destOrd="0" presId="urn:microsoft.com/office/officeart/2005/8/layout/hierarchy1"/>
    <dgm:cxn modelId="{54E0C6AC-6021-4D42-9F1E-E5E1C3823837}" type="presOf" srcId="{9A5385C4-6D55-4FCB-B041-38AD67BB503C}" destId="{ED5225FC-A091-48A7-A00F-59D97D476BFD}" srcOrd="0" destOrd="0" presId="urn:microsoft.com/office/officeart/2005/8/layout/hierarchy1"/>
    <dgm:cxn modelId="{E091F171-DE0C-4BA9-B1B1-7E71B1DA421C}" srcId="{9A5385C4-6D55-4FCB-B041-38AD67BB503C}" destId="{ED4DAE07-98D1-4192-B108-F1F4B5344F4C}" srcOrd="0" destOrd="0" parTransId="{180D56D3-26BF-4B1A-B574-0A14AB254831}" sibTransId="{B3FB001E-A822-4B7A-9E51-D1DA65298FC9}"/>
    <dgm:cxn modelId="{62288038-7CC3-469C-A727-4FFB3071968D}" type="presOf" srcId="{7B130ACA-FE6F-4871-983E-044D03A16BF2}" destId="{794708D4-6070-4C37-92B2-289A3C8D7358}" srcOrd="0" destOrd="0" presId="urn:microsoft.com/office/officeart/2005/8/layout/hierarchy1"/>
    <dgm:cxn modelId="{A42B3453-8C70-4F8F-BD89-20E030539BD5}" type="presParOf" srcId="{068C5678-2C7E-4111-946B-11AA45DF187C}" destId="{6A8FB483-3BE0-4452-BA5A-BFB7036DCD69}" srcOrd="0" destOrd="0" presId="urn:microsoft.com/office/officeart/2005/8/layout/hierarchy1"/>
    <dgm:cxn modelId="{6B1A5434-7311-436D-85C5-D95623520379}" type="presParOf" srcId="{6A8FB483-3BE0-4452-BA5A-BFB7036DCD69}" destId="{14E02F71-CBE3-4908-A1FA-F287513DE16C}" srcOrd="0" destOrd="0" presId="urn:microsoft.com/office/officeart/2005/8/layout/hierarchy1"/>
    <dgm:cxn modelId="{D46F6145-1D78-4A39-86B4-36A1A26B4437}" type="presParOf" srcId="{14E02F71-CBE3-4908-A1FA-F287513DE16C}" destId="{A543D734-7D0A-4D57-AC59-6B71BDB5D4EC}" srcOrd="0" destOrd="0" presId="urn:microsoft.com/office/officeart/2005/8/layout/hierarchy1"/>
    <dgm:cxn modelId="{B746E9D2-31EA-45FA-B239-65E2D607FDDD}" type="presParOf" srcId="{14E02F71-CBE3-4908-A1FA-F287513DE16C}" destId="{16A60255-8F46-468B-B78F-1FD45B765EAA}" srcOrd="1" destOrd="0" presId="urn:microsoft.com/office/officeart/2005/8/layout/hierarchy1"/>
    <dgm:cxn modelId="{F7D741A3-3FF6-4B89-B758-7F82B77CA063}" type="presParOf" srcId="{6A8FB483-3BE0-4452-BA5A-BFB7036DCD69}" destId="{C6EB581D-8332-4C04-B949-4E4FC3C4ACE1}" srcOrd="1" destOrd="0" presId="urn:microsoft.com/office/officeart/2005/8/layout/hierarchy1"/>
    <dgm:cxn modelId="{F494E9E1-4EF1-4AAD-A5DD-40FFB808FAE6}" type="presParOf" srcId="{C6EB581D-8332-4C04-B949-4E4FC3C4ACE1}" destId="{62C4DC70-E258-4D5D-BC20-5BF01FFE23A5}" srcOrd="0" destOrd="0" presId="urn:microsoft.com/office/officeart/2005/8/layout/hierarchy1"/>
    <dgm:cxn modelId="{8BED81A1-A99B-4E0C-8F9A-2D9B39F39141}" type="presParOf" srcId="{C6EB581D-8332-4C04-B949-4E4FC3C4ACE1}" destId="{AB6D34C3-2A3E-401B-B410-2BAFFB648F2C}" srcOrd="1" destOrd="0" presId="urn:microsoft.com/office/officeart/2005/8/layout/hierarchy1"/>
    <dgm:cxn modelId="{F2F9E6AD-5F9F-4D71-8BA0-FA20D4152312}" type="presParOf" srcId="{AB6D34C3-2A3E-401B-B410-2BAFFB648F2C}" destId="{0223D1B9-E91F-4044-B976-694DAAFADF1B}" srcOrd="0" destOrd="0" presId="urn:microsoft.com/office/officeart/2005/8/layout/hierarchy1"/>
    <dgm:cxn modelId="{44F39A7D-DBFE-4C9B-B7B2-1328F14DF2D3}" type="presParOf" srcId="{0223D1B9-E91F-4044-B976-694DAAFADF1B}" destId="{A6965640-654E-494E-A840-98E04D052EEA}" srcOrd="0" destOrd="0" presId="urn:microsoft.com/office/officeart/2005/8/layout/hierarchy1"/>
    <dgm:cxn modelId="{0AC29075-25C5-47EC-994F-A1035AAB8E2C}" type="presParOf" srcId="{0223D1B9-E91F-4044-B976-694DAAFADF1B}" destId="{A4BCCCD8-7ED6-41D5-81BA-60226B1806BE}" srcOrd="1" destOrd="0" presId="urn:microsoft.com/office/officeart/2005/8/layout/hierarchy1"/>
    <dgm:cxn modelId="{25E7BB4F-35DD-4951-ABBE-C9CEEEDFBFB9}" type="presParOf" srcId="{AB6D34C3-2A3E-401B-B410-2BAFFB648F2C}" destId="{BAB272F9-A217-4428-8027-741FCFAB073E}" srcOrd="1" destOrd="0" presId="urn:microsoft.com/office/officeart/2005/8/layout/hierarchy1"/>
    <dgm:cxn modelId="{8F636A0D-16B0-43B0-A64D-20B87F36EA80}" type="presParOf" srcId="{BAB272F9-A217-4428-8027-741FCFAB073E}" destId="{AD3B2005-F206-4FB8-93BD-F672FB017CDB}" srcOrd="0" destOrd="0" presId="urn:microsoft.com/office/officeart/2005/8/layout/hierarchy1"/>
    <dgm:cxn modelId="{4E55EC39-748F-415E-A1E9-7948E8585809}" type="presParOf" srcId="{BAB272F9-A217-4428-8027-741FCFAB073E}" destId="{2564D3D0-444A-4CB7-8663-EE1DF5265F6D}" srcOrd="1" destOrd="0" presId="urn:microsoft.com/office/officeart/2005/8/layout/hierarchy1"/>
    <dgm:cxn modelId="{0F7D9A83-64A1-4749-884F-B61C36B75425}" type="presParOf" srcId="{2564D3D0-444A-4CB7-8663-EE1DF5265F6D}" destId="{ECA1C3CF-9E3E-4533-904D-7438C9272560}" srcOrd="0" destOrd="0" presId="urn:microsoft.com/office/officeart/2005/8/layout/hierarchy1"/>
    <dgm:cxn modelId="{6FD9D4D4-F2B0-41A5-91C1-43E0EAE8F79E}" type="presParOf" srcId="{ECA1C3CF-9E3E-4533-904D-7438C9272560}" destId="{1CC71E91-6D74-40EE-8561-E55A4DB5E6A0}" srcOrd="0" destOrd="0" presId="urn:microsoft.com/office/officeart/2005/8/layout/hierarchy1"/>
    <dgm:cxn modelId="{605D7F47-DB4E-443D-A53C-2442B3319AD5}" type="presParOf" srcId="{ECA1C3CF-9E3E-4533-904D-7438C9272560}" destId="{8894C3E8-1D8A-4C34-98C7-7B1CFF58C027}" srcOrd="1" destOrd="0" presId="urn:microsoft.com/office/officeart/2005/8/layout/hierarchy1"/>
    <dgm:cxn modelId="{817DC373-B925-4083-B5DA-E4B7B512BDCE}" type="presParOf" srcId="{2564D3D0-444A-4CB7-8663-EE1DF5265F6D}" destId="{5588C2CD-2172-40A2-991F-D63D624AE4F2}" srcOrd="1" destOrd="0" presId="urn:microsoft.com/office/officeart/2005/8/layout/hierarchy1"/>
    <dgm:cxn modelId="{102EA25D-4B01-4EFB-80E7-B756FE12CDE7}" type="presParOf" srcId="{5588C2CD-2172-40A2-991F-D63D624AE4F2}" destId="{C818C38B-5D45-4C12-A0C3-DFF192D4EA30}" srcOrd="0" destOrd="0" presId="urn:microsoft.com/office/officeart/2005/8/layout/hierarchy1"/>
    <dgm:cxn modelId="{3DAEEC2D-762C-432F-878A-CE43EDA5CF5D}" type="presParOf" srcId="{5588C2CD-2172-40A2-991F-D63D624AE4F2}" destId="{FA07A0C7-62DB-4968-A870-495B17FDD91A}" srcOrd="1" destOrd="0" presId="urn:microsoft.com/office/officeart/2005/8/layout/hierarchy1"/>
    <dgm:cxn modelId="{46166D25-8067-4482-8A6A-237465E5AE40}" type="presParOf" srcId="{FA07A0C7-62DB-4968-A870-495B17FDD91A}" destId="{C0F12881-F7BA-43E2-9B6D-093F4F3E5500}" srcOrd="0" destOrd="0" presId="urn:microsoft.com/office/officeart/2005/8/layout/hierarchy1"/>
    <dgm:cxn modelId="{E5964A0F-61DE-4AA5-A956-519294B88F42}" type="presParOf" srcId="{C0F12881-F7BA-43E2-9B6D-093F4F3E5500}" destId="{C8833E04-8DAA-489B-A322-DBF9C78E7E7A}" srcOrd="0" destOrd="0" presId="urn:microsoft.com/office/officeart/2005/8/layout/hierarchy1"/>
    <dgm:cxn modelId="{133162BC-C9DB-45E5-B47E-703C36A0495F}" type="presParOf" srcId="{C0F12881-F7BA-43E2-9B6D-093F4F3E5500}" destId="{D9309DBA-7C2B-4F70-B94B-FDA40EA672DC}" srcOrd="1" destOrd="0" presId="urn:microsoft.com/office/officeart/2005/8/layout/hierarchy1"/>
    <dgm:cxn modelId="{BA5E0005-7249-4F4E-A6E2-85ECC2E145E2}" type="presParOf" srcId="{FA07A0C7-62DB-4968-A870-495B17FDD91A}" destId="{BE585AAB-F94D-48CB-BD93-3DA7A390B3B0}" srcOrd="1" destOrd="0" presId="urn:microsoft.com/office/officeart/2005/8/layout/hierarchy1"/>
    <dgm:cxn modelId="{4E352199-D6A0-49F2-B137-0CD083442006}" type="presParOf" srcId="{5588C2CD-2172-40A2-991F-D63D624AE4F2}" destId="{CD875E9A-C341-41A1-A5F7-5AB1A9BB2411}" srcOrd="2" destOrd="0" presId="urn:microsoft.com/office/officeart/2005/8/layout/hierarchy1"/>
    <dgm:cxn modelId="{57240E85-7086-4D73-93BC-7FE92F9C743E}" type="presParOf" srcId="{5588C2CD-2172-40A2-991F-D63D624AE4F2}" destId="{68619181-F1ED-4592-8439-75AB0475756E}" srcOrd="3" destOrd="0" presId="urn:microsoft.com/office/officeart/2005/8/layout/hierarchy1"/>
    <dgm:cxn modelId="{8D05E5D1-D132-4E73-A134-B16C7116E45A}" type="presParOf" srcId="{68619181-F1ED-4592-8439-75AB0475756E}" destId="{9C336608-E0DF-4490-B8CE-4F8250D3C079}" srcOrd="0" destOrd="0" presId="urn:microsoft.com/office/officeart/2005/8/layout/hierarchy1"/>
    <dgm:cxn modelId="{B980D064-3A81-452B-BABD-2AB184CD2C45}" type="presParOf" srcId="{9C336608-E0DF-4490-B8CE-4F8250D3C079}" destId="{98E2EF68-583D-44B9-ACCE-D62B561F9607}" srcOrd="0" destOrd="0" presId="urn:microsoft.com/office/officeart/2005/8/layout/hierarchy1"/>
    <dgm:cxn modelId="{D276C085-ED68-4DC1-945C-2CF648934C11}" type="presParOf" srcId="{9C336608-E0DF-4490-B8CE-4F8250D3C079}" destId="{794708D4-6070-4C37-92B2-289A3C8D7358}" srcOrd="1" destOrd="0" presId="urn:microsoft.com/office/officeart/2005/8/layout/hierarchy1"/>
    <dgm:cxn modelId="{B0D58C54-803B-447B-B0E7-881F561EA72B}" type="presParOf" srcId="{68619181-F1ED-4592-8439-75AB0475756E}" destId="{3E996748-61F6-4322-BBD5-273AB9711C25}" srcOrd="1" destOrd="0" presId="urn:microsoft.com/office/officeart/2005/8/layout/hierarchy1"/>
    <dgm:cxn modelId="{802BF7A0-B4DF-4A10-88F2-CED2725CCAF7}" type="presParOf" srcId="{5588C2CD-2172-40A2-991F-D63D624AE4F2}" destId="{A67CE8F8-525E-44DD-9297-7C3CB8A4466F}" srcOrd="4" destOrd="0" presId="urn:microsoft.com/office/officeart/2005/8/layout/hierarchy1"/>
    <dgm:cxn modelId="{4180AF2A-6106-4544-885D-29E9D927BB91}" type="presParOf" srcId="{5588C2CD-2172-40A2-991F-D63D624AE4F2}" destId="{83622EAA-A2F7-4FF4-B786-BB2214CB77BD}" srcOrd="5" destOrd="0" presId="urn:microsoft.com/office/officeart/2005/8/layout/hierarchy1"/>
    <dgm:cxn modelId="{0C8BBD15-8DBE-4772-BAC7-6EDDF4245276}" type="presParOf" srcId="{83622EAA-A2F7-4FF4-B786-BB2214CB77BD}" destId="{4AAAA09D-7AF5-4637-834E-8E0A314B86CB}" srcOrd="0" destOrd="0" presId="urn:microsoft.com/office/officeart/2005/8/layout/hierarchy1"/>
    <dgm:cxn modelId="{2AC4CD30-E236-4C6D-B101-B88B97BAE112}" type="presParOf" srcId="{4AAAA09D-7AF5-4637-834E-8E0A314B86CB}" destId="{94270C33-82D4-4509-AE77-6CE61591C948}" srcOrd="0" destOrd="0" presId="urn:microsoft.com/office/officeart/2005/8/layout/hierarchy1"/>
    <dgm:cxn modelId="{6303BF58-44F0-443A-A5BD-7073C5C57F7E}" type="presParOf" srcId="{4AAAA09D-7AF5-4637-834E-8E0A314B86CB}" destId="{C85682B7-BD4F-44F6-8A95-22B831814421}" srcOrd="1" destOrd="0" presId="urn:microsoft.com/office/officeart/2005/8/layout/hierarchy1"/>
    <dgm:cxn modelId="{296CD65C-3E94-4EFA-808C-939DEF2B0381}" type="presParOf" srcId="{83622EAA-A2F7-4FF4-B786-BB2214CB77BD}" destId="{25FD9FDF-4551-4A53-80EF-0944F7375E47}" srcOrd="1" destOrd="0" presId="urn:microsoft.com/office/officeart/2005/8/layout/hierarchy1"/>
    <dgm:cxn modelId="{4F2F0965-C429-41D8-8289-88046E08F3F0}" type="presParOf" srcId="{5588C2CD-2172-40A2-991F-D63D624AE4F2}" destId="{3DDE5120-201A-4FDF-8368-691F2BD24149}" srcOrd="6" destOrd="0" presId="urn:microsoft.com/office/officeart/2005/8/layout/hierarchy1"/>
    <dgm:cxn modelId="{C3C09762-9F97-4428-B345-18CF74FFC4D0}" type="presParOf" srcId="{5588C2CD-2172-40A2-991F-D63D624AE4F2}" destId="{FA9A6277-7D4A-450D-87DD-DDA4AD5FE99A}" srcOrd="7" destOrd="0" presId="urn:microsoft.com/office/officeart/2005/8/layout/hierarchy1"/>
    <dgm:cxn modelId="{29C224F7-2244-4FF2-94EC-04011E859563}" type="presParOf" srcId="{FA9A6277-7D4A-450D-87DD-DDA4AD5FE99A}" destId="{F2DC9DAE-15C6-4FB3-9B97-5C77E8AC2236}" srcOrd="0" destOrd="0" presId="urn:microsoft.com/office/officeart/2005/8/layout/hierarchy1"/>
    <dgm:cxn modelId="{149C137F-8866-4090-9338-73C353E94949}" type="presParOf" srcId="{F2DC9DAE-15C6-4FB3-9B97-5C77E8AC2236}" destId="{E246F4ED-1D9D-40FB-878D-2282A2C4E1D3}" srcOrd="0" destOrd="0" presId="urn:microsoft.com/office/officeart/2005/8/layout/hierarchy1"/>
    <dgm:cxn modelId="{DDAC14EC-92FF-41D4-A3DB-A297442A8101}" type="presParOf" srcId="{F2DC9DAE-15C6-4FB3-9B97-5C77E8AC2236}" destId="{9F40BEA8-F199-4FD1-8322-F0D45ED0A616}" srcOrd="1" destOrd="0" presId="urn:microsoft.com/office/officeart/2005/8/layout/hierarchy1"/>
    <dgm:cxn modelId="{FC563A51-AD4B-44D3-8720-BD0F4412EE98}" type="presParOf" srcId="{FA9A6277-7D4A-450D-87DD-DDA4AD5FE99A}" destId="{68FBA774-68A5-4A6F-9AC1-789D22E4F66F}" srcOrd="1" destOrd="0" presId="urn:microsoft.com/office/officeart/2005/8/layout/hierarchy1"/>
    <dgm:cxn modelId="{72949E47-BE42-4938-8CB5-B383A6E2C51D}" type="presParOf" srcId="{BAB272F9-A217-4428-8027-741FCFAB073E}" destId="{79206836-B2F8-46EB-B50E-92848C8DC409}" srcOrd="2" destOrd="0" presId="urn:microsoft.com/office/officeart/2005/8/layout/hierarchy1"/>
    <dgm:cxn modelId="{EBC1088B-2460-4F78-814B-081E4B6EF79C}" type="presParOf" srcId="{BAB272F9-A217-4428-8027-741FCFAB073E}" destId="{3D2CEA82-600F-4F3E-BAF4-00DACA12488B}" srcOrd="3" destOrd="0" presId="urn:microsoft.com/office/officeart/2005/8/layout/hierarchy1"/>
    <dgm:cxn modelId="{D270D239-5912-4DDB-B7B7-63F48D1EF87B}" type="presParOf" srcId="{3D2CEA82-600F-4F3E-BAF4-00DACA12488B}" destId="{C9D00CFB-5819-4FB7-97DB-9F98AC791E35}" srcOrd="0" destOrd="0" presId="urn:microsoft.com/office/officeart/2005/8/layout/hierarchy1"/>
    <dgm:cxn modelId="{477B2640-20E8-44E9-981D-D5640366DEFF}" type="presParOf" srcId="{C9D00CFB-5819-4FB7-97DB-9F98AC791E35}" destId="{AF735D26-8642-40D1-946B-3FC6DE1DA650}" srcOrd="0" destOrd="0" presId="urn:microsoft.com/office/officeart/2005/8/layout/hierarchy1"/>
    <dgm:cxn modelId="{DBBAC842-04B5-4B8C-B365-79B7D76A3710}" type="presParOf" srcId="{C9D00CFB-5819-4FB7-97DB-9F98AC791E35}" destId="{ED5225FC-A091-48A7-A00F-59D97D476BFD}" srcOrd="1" destOrd="0" presId="urn:microsoft.com/office/officeart/2005/8/layout/hierarchy1"/>
    <dgm:cxn modelId="{C3C1492C-037E-43AD-A335-2A26A45351DF}" type="presParOf" srcId="{3D2CEA82-600F-4F3E-BAF4-00DACA12488B}" destId="{5AAA2857-41C0-44FC-B54A-9DA5D3F393BC}" srcOrd="1" destOrd="0" presId="urn:microsoft.com/office/officeart/2005/8/layout/hierarchy1"/>
    <dgm:cxn modelId="{DB8E21A9-4C43-4601-8608-24C03DDC9B11}" type="presParOf" srcId="{5AAA2857-41C0-44FC-B54A-9DA5D3F393BC}" destId="{5208ED25-5348-4268-B4DA-20174DFBFAA5}" srcOrd="0" destOrd="0" presId="urn:microsoft.com/office/officeart/2005/8/layout/hierarchy1"/>
    <dgm:cxn modelId="{55B09C44-21D7-4499-9FF2-FDAAF21DA4AD}" type="presParOf" srcId="{5AAA2857-41C0-44FC-B54A-9DA5D3F393BC}" destId="{C58AC271-43B7-45BF-B0D8-F5C54096014C}" srcOrd="1" destOrd="0" presId="urn:microsoft.com/office/officeart/2005/8/layout/hierarchy1"/>
    <dgm:cxn modelId="{6102A8B2-F5FA-4160-B79B-541628897E61}" type="presParOf" srcId="{C58AC271-43B7-45BF-B0D8-F5C54096014C}" destId="{E4D73E09-FF5F-40C6-A8B0-E343DE11062E}" srcOrd="0" destOrd="0" presId="urn:microsoft.com/office/officeart/2005/8/layout/hierarchy1"/>
    <dgm:cxn modelId="{96FDE60B-0969-46D7-B25C-CCD17CA31B59}" type="presParOf" srcId="{E4D73E09-FF5F-40C6-A8B0-E343DE11062E}" destId="{355D5FB3-59B0-4EB2-8F18-7503EDD03478}" srcOrd="0" destOrd="0" presId="urn:microsoft.com/office/officeart/2005/8/layout/hierarchy1"/>
    <dgm:cxn modelId="{639A3793-A083-46A7-8400-3F203076D040}" type="presParOf" srcId="{E4D73E09-FF5F-40C6-A8B0-E343DE11062E}" destId="{B8767402-DED8-4C8B-B237-F9C049F7F86F}" srcOrd="1" destOrd="0" presId="urn:microsoft.com/office/officeart/2005/8/layout/hierarchy1"/>
    <dgm:cxn modelId="{BCEE845B-D72C-4BCA-8F31-A7901432DB47}" type="presParOf" srcId="{C58AC271-43B7-45BF-B0D8-F5C54096014C}" destId="{075F6CC4-7E6A-4A17-B209-AD52316CC241}" srcOrd="1" destOrd="0" presId="urn:microsoft.com/office/officeart/2005/8/layout/hierarchy1"/>
    <dgm:cxn modelId="{DDC5EE24-D1D8-45EF-A118-DA05D59F5F12}" type="presParOf" srcId="{5AAA2857-41C0-44FC-B54A-9DA5D3F393BC}" destId="{2833C10A-DDA9-4856-803B-5E6DBF2379D0}" srcOrd="2" destOrd="0" presId="urn:microsoft.com/office/officeart/2005/8/layout/hierarchy1"/>
    <dgm:cxn modelId="{C06A9669-0D9D-406D-8BC9-4FD110696168}" type="presParOf" srcId="{5AAA2857-41C0-44FC-B54A-9DA5D3F393BC}" destId="{40B91EF4-369F-4CF6-A04E-1AC927D71952}" srcOrd="3" destOrd="0" presId="urn:microsoft.com/office/officeart/2005/8/layout/hierarchy1"/>
    <dgm:cxn modelId="{C629ED7A-6FC2-4967-9F20-E10A7621A9EA}" type="presParOf" srcId="{40B91EF4-369F-4CF6-A04E-1AC927D71952}" destId="{FDA26A13-43AA-4A8A-AAB5-691019EB5154}" srcOrd="0" destOrd="0" presId="urn:microsoft.com/office/officeart/2005/8/layout/hierarchy1"/>
    <dgm:cxn modelId="{83F76DFD-76DA-4475-9AD4-AC1765B12E8A}" type="presParOf" srcId="{FDA26A13-43AA-4A8A-AAB5-691019EB5154}" destId="{66E12C2B-01AE-4B2C-BF1A-E9FDD7181C47}" srcOrd="0" destOrd="0" presId="urn:microsoft.com/office/officeart/2005/8/layout/hierarchy1"/>
    <dgm:cxn modelId="{F8BBDBD9-97FC-463D-977D-1FE623CCD3B8}" type="presParOf" srcId="{FDA26A13-43AA-4A8A-AAB5-691019EB5154}" destId="{7D59D008-AFB2-47CF-878A-B73925ED6F2F}" srcOrd="1" destOrd="0" presId="urn:microsoft.com/office/officeart/2005/8/layout/hierarchy1"/>
    <dgm:cxn modelId="{2ED9A2C3-7958-4826-A1C3-02DDF1411B21}" type="presParOf" srcId="{40B91EF4-369F-4CF6-A04E-1AC927D71952}" destId="{04F63C83-56B7-49DA-9718-A563EBC1CFB3}" srcOrd="1" destOrd="0" presId="urn:microsoft.com/office/officeart/2005/8/layout/hierarchy1"/>
    <dgm:cxn modelId="{B16EA322-CBD1-47D6-AA9C-5CA06FB3ACB4}" type="presParOf" srcId="{C6EB581D-8332-4C04-B949-4E4FC3C4ACE1}" destId="{CE69F223-761C-420A-B66A-5C4DF1C52881}" srcOrd="2" destOrd="0" presId="urn:microsoft.com/office/officeart/2005/8/layout/hierarchy1"/>
    <dgm:cxn modelId="{F3E20DE9-5E0E-42AB-BF5E-376AF061060D}" type="presParOf" srcId="{C6EB581D-8332-4C04-B949-4E4FC3C4ACE1}" destId="{25F57C51-F1AE-4A47-8879-8746829A29D2}" srcOrd="3" destOrd="0" presId="urn:microsoft.com/office/officeart/2005/8/layout/hierarchy1"/>
    <dgm:cxn modelId="{42B77036-15EB-4CF5-9121-8F419B8A9888}" type="presParOf" srcId="{25F57C51-F1AE-4A47-8879-8746829A29D2}" destId="{9653A71D-5AB1-497C-AB61-55AADCCCC5C9}" srcOrd="0" destOrd="0" presId="urn:microsoft.com/office/officeart/2005/8/layout/hierarchy1"/>
    <dgm:cxn modelId="{A2D66D41-A3D6-4BF6-B8AC-0D4D4FB32C0C}" type="presParOf" srcId="{9653A71D-5AB1-497C-AB61-55AADCCCC5C9}" destId="{4841181C-5F03-42DA-86C6-BEBA668567BF}" srcOrd="0" destOrd="0" presId="urn:microsoft.com/office/officeart/2005/8/layout/hierarchy1"/>
    <dgm:cxn modelId="{263672FD-6BD4-4344-8A8F-CFB59B753275}" type="presParOf" srcId="{9653A71D-5AB1-497C-AB61-55AADCCCC5C9}" destId="{4989A40D-D2EA-4867-B538-240904401B9D}" srcOrd="1" destOrd="0" presId="urn:microsoft.com/office/officeart/2005/8/layout/hierarchy1"/>
    <dgm:cxn modelId="{C0F1925E-925E-4B63-9143-EE1B5983302B}" type="presParOf" srcId="{25F57C51-F1AE-4A47-8879-8746829A29D2}" destId="{E7C8B3BF-0E8F-446D-AD24-ECA1885A7356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B3B2EB-351F-4C81-B351-1F674576D488}" type="doc">
      <dgm:prSet loTypeId="urn:microsoft.com/office/officeart/2005/8/layout/radial1" loCatId="cycle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4C36E07-2A74-4831-B78F-B11F7056744F}">
      <dgm:prSet phldrT="[Text]" custT="1"/>
      <dgm:spPr/>
      <dgm:t>
        <a:bodyPr/>
        <a:lstStyle/>
        <a:p>
          <a:r>
            <a:rPr lang="en-US" sz="1600" dirty="0" smtClean="0"/>
            <a:t>Competitive Rivalry</a:t>
          </a:r>
        </a:p>
        <a:p>
          <a:r>
            <a:rPr lang="en-US" sz="1600" b="1" u="sng" dirty="0" smtClean="0"/>
            <a:t>High</a:t>
          </a:r>
          <a:endParaRPr lang="en-US" sz="1600" b="1" u="sng" dirty="0"/>
        </a:p>
      </dgm:t>
    </dgm:pt>
    <dgm:pt modelId="{33C68BF0-EE7F-4C22-90A8-1DA23D8340FF}" type="parTrans" cxnId="{7234DF87-E320-4CC0-9CFF-AF156A923B3E}">
      <dgm:prSet/>
      <dgm:spPr/>
      <dgm:t>
        <a:bodyPr/>
        <a:lstStyle/>
        <a:p>
          <a:endParaRPr lang="en-US"/>
        </a:p>
      </dgm:t>
    </dgm:pt>
    <dgm:pt modelId="{1B2809DB-4E70-488E-BCF7-EC0FD680B560}" type="sibTrans" cxnId="{7234DF87-E320-4CC0-9CFF-AF156A923B3E}">
      <dgm:prSet/>
      <dgm:spPr/>
      <dgm:t>
        <a:bodyPr/>
        <a:lstStyle/>
        <a:p>
          <a:endParaRPr lang="en-US"/>
        </a:p>
      </dgm:t>
    </dgm:pt>
    <dgm:pt modelId="{B4667CEE-60C8-4DC0-9E6D-42E4EE0B6D48}">
      <dgm:prSet phldrT="[Text]" custT="1"/>
      <dgm:spPr/>
      <dgm:t>
        <a:bodyPr/>
        <a:lstStyle/>
        <a:p>
          <a:r>
            <a:rPr lang="en-US" sz="1600" dirty="0" smtClean="0"/>
            <a:t>Threat of new Entrants</a:t>
          </a:r>
        </a:p>
        <a:p>
          <a:r>
            <a:rPr lang="en-US" sz="1600" b="1" u="sng" dirty="0" smtClean="0"/>
            <a:t>Low</a:t>
          </a:r>
          <a:endParaRPr lang="en-US" sz="1600" b="1" u="sng" dirty="0"/>
        </a:p>
      </dgm:t>
    </dgm:pt>
    <dgm:pt modelId="{183BC099-F8C6-4D1A-A223-208C5B5D12A4}" type="parTrans" cxnId="{90AD9FC9-C161-408A-BA73-23F1E274C7EB}">
      <dgm:prSet/>
      <dgm:spPr/>
      <dgm:t>
        <a:bodyPr/>
        <a:lstStyle/>
        <a:p>
          <a:endParaRPr lang="en-US"/>
        </a:p>
      </dgm:t>
    </dgm:pt>
    <dgm:pt modelId="{21C322E7-584E-4586-9AAB-5B36851C5A85}" type="sibTrans" cxnId="{90AD9FC9-C161-408A-BA73-23F1E274C7EB}">
      <dgm:prSet/>
      <dgm:spPr/>
      <dgm:t>
        <a:bodyPr/>
        <a:lstStyle/>
        <a:p>
          <a:endParaRPr lang="en-US"/>
        </a:p>
      </dgm:t>
    </dgm:pt>
    <dgm:pt modelId="{CF30693F-4B66-46E6-BF65-0CA84566967A}">
      <dgm:prSet phldrT="[Text]" custT="1"/>
      <dgm:spPr/>
      <dgm:t>
        <a:bodyPr/>
        <a:lstStyle/>
        <a:p>
          <a:r>
            <a:rPr lang="en-US" sz="1600" dirty="0" smtClean="0"/>
            <a:t>Supplier Power</a:t>
          </a:r>
        </a:p>
        <a:p>
          <a:r>
            <a:rPr lang="en-US" sz="1600" b="1" u="sng" dirty="0" smtClean="0"/>
            <a:t>Low</a:t>
          </a:r>
          <a:endParaRPr lang="en-US" sz="1600" b="1" u="sng" dirty="0"/>
        </a:p>
      </dgm:t>
    </dgm:pt>
    <dgm:pt modelId="{D71C0055-DEDC-45F6-A2EC-140C572DDFFD}" type="parTrans" cxnId="{843ADE1B-9A62-4861-914C-448DC321D1C4}">
      <dgm:prSet/>
      <dgm:spPr/>
      <dgm:t>
        <a:bodyPr/>
        <a:lstStyle/>
        <a:p>
          <a:endParaRPr lang="en-US"/>
        </a:p>
      </dgm:t>
    </dgm:pt>
    <dgm:pt modelId="{FB00AED4-C538-44D5-9360-A3D9DB7E0B0D}" type="sibTrans" cxnId="{843ADE1B-9A62-4861-914C-448DC321D1C4}">
      <dgm:prSet/>
      <dgm:spPr/>
      <dgm:t>
        <a:bodyPr/>
        <a:lstStyle/>
        <a:p>
          <a:endParaRPr lang="en-US"/>
        </a:p>
      </dgm:t>
    </dgm:pt>
    <dgm:pt modelId="{BEDF415C-4700-4E9F-AF71-33A6A9EC0CE0}">
      <dgm:prSet phldrT="[Text]" custT="1"/>
      <dgm:spPr/>
      <dgm:t>
        <a:bodyPr/>
        <a:lstStyle/>
        <a:p>
          <a:r>
            <a:rPr lang="en-US" sz="1600" dirty="0" smtClean="0"/>
            <a:t>Availability of Substitutes</a:t>
          </a:r>
        </a:p>
        <a:p>
          <a:r>
            <a:rPr lang="en-US" sz="1600" b="1" u="sng" dirty="0" smtClean="0"/>
            <a:t>High</a:t>
          </a:r>
          <a:endParaRPr lang="en-US" sz="1600" b="1" u="sng" dirty="0"/>
        </a:p>
      </dgm:t>
    </dgm:pt>
    <dgm:pt modelId="{A042603C-3495-4281-9AB4-F42949411F73}" type="parTrans" cxnId="{241F63DF-2319-4C1C-BAFB-44B105EDFD3E}">
      <dgm:prSet/>
      <dgm:spPr/>
      <dgm:t>
        <a:bodyPr/>
        <a:lstStyle/>
        <a:p>
          <a:endParaRPr lang="en-US"/>
        </a:p>
      </dgm:t>
    </dgm:pt>
    <dgm:pt modelId="{C29D4910-03EA-4110-BDCB-5172E49E229D}" type="sibTrans" cxnId="{241F63DF-2319-4C1C-BAFB-44B105EDFD3E}">
      <dgm:prSet/>
      <dgm:spPr/>
      <dgm:t>
        <a:bodyPr/>
        <a:lstStyle/>
        <a:p>
          <a:endParaRPr lang="en-US"/>
        </a:p>
      </dgm:t>
    </dgm:pt>
    <dgm:pt modelId="{2A6A2125-B2B8-4718-9EB3-092D4CA83701}">
      <dgm:prSet phldrT="[Text]" custT="1"/>
      <dgm:spPr/>
      <dgm:t>
        <a:bodyPr/>
        <a:lstStyle/>
        <a:p>
          <a:r>
            <a:rPr lang="en-US" sz="1600" dirty="0" smtClean="0"/>
            <a:t>Buyer Power</a:t>
          </a:r>
        </a:p>
        <a:p>
          <a:r>
            <a:rPr lang="en-US" sz="1600" b="1" u="sng" dirty="0" smtClean="0"/>
            <a:t>High</a:t>
          </a:r>
          <a:endParaRPr lang="en-US" sz="1600" b="1" u="sng" dirty="0"/>
        </a:p>
      </dgm:t>
    </dgm:pt>
    <dgm:pt modelId="{5A3B3E6B-80AF-4BD3-A9AB-F829A1E62B7C}" type="parTrans" cxnId="{59D95D63-419A-476C-B63B-F1C012AAF07B}">
      <dgm:prSet/>
      <dgm:spPr/>
      <dgm:t>
        <a:bodyPr/>
        <a:lstStyle/>
        <a:p>
          <a:endParaRPr lang="en-US"/>
        </a:p>
      </dgm:t>
    </dgm:pt>
    <dgm:pt modelId="{0D6EFD30-25F7-4D5E-AB95-27DE5BBE6A50}" type="sibTrans" cxnId="{59D95D63-419A-476C-B63B-F1C012AAF07B}">
      <dgm:prSet/>
      <dgm:spPr/>
      <dgm:t>
        <a:bodyPr/>
        <a:lstStyle/>
        <a:p>
          <a:endParaRPr lang="en-US"/>
        </a:p>
      </dgm:t>
    </dgm:pt>
    <dgm:pt modelId="{30AFE53C-AD30-4C62-A77B-714BF398D973}" type="pres">
      <dgm:prSet presAssocID="{4EB3B2EB-351F-4C81-B351-1F674576D4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2293B-5004-43BC-A342-BDA1BDA423E1}" type="pres">
      <dgm:prSet presAssocID="{D4C36E07-2A74-4831-B78F-B11F7056744F}" presName="centerShape" presStyleLbl="node0" presStyleIdx="0" presStyleCnt="1"/>
      <dgm:spPr/>
      <dgm:t>
        <a:bodyPr/>
        <a:lstStyle/>
        <a:p>
          <a:endParaRPr lang="en-US"/>
        </a:p>
      </dgm:t>
    </dgm:pt>
    <dgm:pt modelId="{571EF542-694F-479D-8209-11382A165E99}" type="pres">
      <dgm:prSet presAssocID="{183BC099-F8C6-4D1A-A223-208C5B5D12A4}" presName="Name9" presStyleLbl="parChTrans1D2" presStyleIdx="0" presStyleCnt="4"/>
      <dgm:spPr/>
      <dgm:t>
        <a:bodyPr/>
        <a:lstStyle/>
        <a:p>
          <a:endParaRPr lang="en-US"/>
        </a:p>
      </dgm:t>
    </dgm:pt>
    <dgm:pt modelId="{24A3FD34-73F3-4655-8457-4DD2C856843E}" type="pres">
      <dgm:prSet presAssocID="{183BC099-F8C6-4D1A-A223-208C5B5D12A4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5D5DF2A-A9FC-4AB9-85AC-3D7CC294173E}" type="pres">
      <dgm:prSet presAssocID="{B4667CEE-60C8-4DC0-9E6D-42E4EE0B6D4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866E2-EF13-46D4-9934-F134F8418965}" type="pres">
      <dgm:prSet presAssocID="{D71C0055-DEDC-45F6-A2EC-140C572DDFFD}" presName="Name9" presStyleLbl="parChTrans1D2" presStyleIdx="1" presStyleCnt="4"/>
      <dgm:spPr/>
      <dgm:t>
        <a:bodyPr/>
        <a:lstStyle/>
        <a:p>
          <a:endParaRPr lang="en-US"/>
        </a:p>
      </dgm:t>
    </dgm:pt>
    <dgm:pt modelId="{9DD666A0-F9C8-4123-AA15-185E9AADA2B6}" type="pres">
      <dgm:prSet presAssocID="{D71C0055-DEDC-45F6-A2EC-140C572DDFFD}" presName="connTx" presStyleLbl="parChTrans1D2" presStyleIdx="1" presStyleCnt="4"/>
      <dgm:spPr/>
      <dgm:t>
        <a:bodyPr/>
        <a:lstStyle/>
        <a:p>
          <a:endParaRPr lang="en-US"/>
        </a:p>
      </dgm:t>
    </dgm:pt>
    <dgm:pt modelId="{C69B2B16-CB8C-4F92-9ED9-9F39F1C64C7A}" type="pres">
      <dgm:prSet presAssocID="{CF30693F-4B66-46E6-BF65-0CA84566967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F2636-051C-48E5-B0CE-52BA39ABA277}" type="pres">
      <dgm:prSet presAssocID="{A042603C-3495-4281-9AB4-F42949411F73}" presName="Name9" presStyleLbl="parChTrans1D2" presStyleIdx="2" presStyleCnt="4"/>
      <dgm:spPr/>
      <dgm:t>
        <a:bodyPr/>
        <a:lstStyle/>
        <a:p>
          <a:endParaRPr lang="en-US"/>
        </a:p>
      </dgm:t>
    </dgm:pt>
    <dgm:pt modelId="{0361BA56-94F2-4518-B513-C4046ECFA6CE}" type="pres">
      <dgm:prSet presAssocID="{A042603C-3495-4281-9AB4-F42949411F73}" presName="connTx" presStyleLbl="parChTrans1D2" presStyleIdx="2" presStyleCnt="4"/>
      <dgm:spPr/>
      <dgm:t>
        <a:bodyPr/>
        <a:lstStyle/>
        <a:p>
          <a:endParaRPr lang="en-US"/>
        </a:p>
      </dgm:t>
    </dgm:pt>
    <dgm:pt modelId="{449314A4-E3D4-428A-A6B6-AC04743882E5}" type="pres">
      <dgm:prSet presAssocID="{BEDF415C-4700-4E9F-AF71-33A6A9EC0CE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0475D-FFD5-411F-A977-3901757986DD}" type="pres">
      <dgm:prSet presAssocID="{5A3B3E6B-80AF-4BD3-A9AB-F829A1E62B7C}" presName="Name9" presStyleLbl="parChTrans1D2" presStyleIdx="3" presStyleCnt="4"/>
      <dgm:spPr/>
      <dgm:t>
        <a:bodyPr/>
        <a:lstStyle/>
        <a:p>
          <a:endParaRPr lang="en-US"/>
        </a:p>
      </dgm:t>
    </dgm:pt>
    <dgm:pt modelId="{808F8821-C86E-457C-AFA1-2C47D1F4A3C4}" type="pres">
      <dgm:prSet presAssocID="{5A3B3E6B-80AF-4BD3-A9AB-F829A1E62B7C}" presName="connTx" presStyleLbl="parChTrans1D2" presStyleIdx="3" presStyleCnt="4"/>
      <dgm:spPr/>
      <dgm:t>
        <a:bodyPr/>
        <a:lstStyle/>
        <a:p>
          <a:endParaRPr lang="en-US"/>
        </a:p>
      </dgm:t>
    </dgm:pt>
    <dgm:pt modelId="{A6B94A63-9164-47C3-BA8A-163D026DAB79}" type="pres">
      <dgm:prSet presAssocID="{2A6A2125-B2B8-4718-9EB3-092D4CA8370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34DF87-E320-4CC0-9CFF-AF156A923B3E}" srcId="{4EB3B2EB-351F-4C81-B351-1F674576D488}" destId="{D4C36E07-2A74-4831-B78F-B11F7056744F}" srcOrd="0" destOrd="0" parTransId="{33C68BF0-EE7F-4C22-90A8-1DA23D8340FF}" sibTransId="{1B2809DB-4E70-488E-BCF7-EC0FD680B560}"/>
    <dgm:cxn modelId="{FA30E115-DD87-4FDF-BBCF-3D951C5FBF9B}" type="presOf" srcId="{B4667CEE-60C8-4DC0-9E6D-42E4EE0B6D48}" destId="{75D5DF2A-A9FC-4AB9-85AC-3D7CC294173E}" srcOrd="0" destOrd="0" presId="urn:microsoft.com/office/officeart/2005/8/layout/radial1"/>
    <dgm:cxn modelId="{1296F207-2833-4CB8-868A-6DFBE533E0F1}" type="presOf" srcId="{5A3B3E6B-80AF-4BD3-A9AB-F829A1E62B7C}" destId="{8C20475D-FFD5-411F-A977-3901757986DD}" srcOrd="0" destOrd="0" presId="urn:microsoft.com/office/officeart/2005/8/layout/radial1"/>
    <dgm:cxn modelId="{59D95D63-419A-476C-B63B-F1C012AAF07B}" srcId="{D4C36E07-2A74-4831-B78F-B11F7056744F}" destId="{2A6A2125-B2B8-4718-9EB3-092D4CA83701}" srcOrd="3" destOrd="0" parTransId="{5A3B3E6B-80AF-4BD3-A9AB-F829A1E62B7C}" sibTransId="{0D6EFD30-25F7-4D5E-AB95-27DE5BBE6A50}"/>
    <dgm:cxn modelId="{F22BAD98-2356-4596-8F89-3FDE5C20BDF7}" type="presOf" srcId="{D71C0055-DEDC-45F6-A2EC-140C572DDFFD}" destId="{9DD666A0-F9C8-4123-AA15-185E9AADA2B6}" srcOrd="1" destOrd="0" presId="urn:microsoft.com/office/officeart/2005/8/layout/radial1"/>
    <dgm:cxn modelId="{241F63DF-2319-4C1C-BAFB-44B105EDFD3E}" srcId="{D4C36E07-2A74-4831-B78F-B11F7056744F}" destId="{BEDF415C-4700-4E9F-AF71-33A6A9EC0CE0}" srcOrd="2" destOrd="0" parTransId="{A042603C-3495-4281-9AB4-F42949411F73}" sibTransId="{C29D4910-03EA-4110-BDCB-5172E49E229D}"/>
    <dgm:cxn modelId="{58FAF4ED-7765-42CE-8515-805B54C9AA4E}" type="presOf" srcId="{CF30693F-4B66-46E6-BF65-0CA84566967A}" destId="{C69B2B16-CB8C-4F92-9ED9-9F39F1C64C7A}" srcOrd="0" destOrd="0" presId="urn:microsoft.com/office/officeart/2005/8/layout/radial1"/>
    <dgm:cxn modelId="{89DE3E3C-064D-4E47-AABE-47A45EAE0E67}" type="presOf" srcId="{183BC099-F8C6-4D1A-A223-208C5B5D12A4}" destId="{24A3FD34-73F3-4655-8457-4DD2C856843E}" srcOrd="1" destOrd="0" presId="urn:microsoft.com/office/officeart/2005/8/layout/radial1"/>
    <dgm:cxn modelId="{5DB10372-E2B4-421B-A817-FC7834E0D6F0}" type="presOf" srcId="{BEDF415C-4700-4E9F-AF71-33A6A9EC0CE0}" destId="{449314A4-E3D4-428A-A6B6-AC04743882E5}" srcOrd="0" destOrd="0" presId="urn:microsoft.com/office/officeart/2005/8/layout/radial1"/>
    <dgm:cxn modelId="{09561A50-641A-420B-BC1E-50AB926CFB30}" type="presOf" srcId="{5A3B3E6B-80AF-4BD3-A9AB-F829A1E62B7C}" destId="{808F8821-C86E-457C-AFA1-2C47D1F4A3C4}" srcOrd="1" destOrd="0" presId="urn:microsoft.com/office/officeart/2005/8/layout/radial1"/>
    <dgm:cxn modelId="{BC45F5DA-4905-4FC0-8F56-CBF210C32E43}" type="presOf" srcId="{183BC099-F8C6-4D1A-A223-208C5B5D12A4}" destId="{571EF542-694F-479D-8209-11382A165E99}" srcOrd="0" destOrd="0" presId="urn:microsoft.com/office/officeart/2005/8/layout/radial1"/>
    <dgm:cxn modelId="{C2B9E1CA-3E6C-4348-98E7-AEADBE8404CE}" type="presOf" srcId="{4EB3B2EB-351F-4C81-B351-1F674576D488}" destId="{30AFE53C-AD30-4C62-A77B-714BF398D973}" srcOrd="0" destOrd="0" presId="urn:microsoft.com/office/officeart/2005/8/layout/radial1"/>
    <dgm:cxn modelId="{6B9AB585-F363-4FAC-8C58-DD5776655EE7}" type="presOf" srcId="{D4C36E07-2A74-4831-B78F-B11F7056744F}" destId="{DD52293B-5004-43BC-A342-BDA1BDA423E1}" srcOrd="0" destOrd="0" presId="urn:microsoft.com/office/officeart/2005/8/layout/radial1"/>
    <dgm:cxn modelId="{843ADE1B-9A62-4861-914C-448DC321D1C4}" srcId="{D4C36E07-2A74-4831-B78F-B11F7056744F}" destId="{CF30693F-4B66-46E6-BF65-0CA84566967A}" srcOrd="1" destOrd="0" parTransId="{D71C0055-DEDC-45F6-A2EC-140C572DDFFD}" sibTransId="{FB00AED4-C538-44D5-9360-A3D9DB7E0B0D}"/>
    <dgm:cxn modelId="{CDA74EB7-B582-44C9-941C-3DDBCCC3DE52}" type="presOf" srcId="{D71C0055-DEDC-45F6-A2EC-140C572DDFFD}" destId="{28E866E2-EF13-46D4-9934-F134F8418965}" srcOrd="0" destOrd="0" presId="urn:microsoft.com/office/officeart/2005/8/layout/radial1"/>
    <dgm:cxn modelId="{90AD9FC9-C161-408A-BA73-23F1E274C7EB}" srcId="{D4C36E07-2A74-4831-B78F-B11F7056744F}" destId="{B4667CEE-60C8-4DC0-9E6D-42E4EE0B6D48}" srcOrd="0" destOrd="0" parTransId="{183BC099-F8C6-4D1A-A223-208C5B5D12A4}" sibTransId="{21C322E7-584E-4586-9AAB-5B36851C5A85}"/>
    <dgm:cxn modelId="{B83635DE-0CBC-4AE2-807C-CA5D8D63F56C}" type="presOf" srcId="{A042603C-3495-4281-9AB4-F42949411F73}" destId="{ABAF2636-051C-48E5-B0CE-52BA39ABA277}" srcOrd="0" destOrd="0" presId="urn:microsoft.com/office/officeart/2005/8/layout/radial1"/>
    <dgm:cxn modelId="{14742158-C144-443A-AD88-D7CDE01AA656}" type="presOf" srcId="{2A6A2125-B2B8-4718-9EB3-092D4CA83701}" destId="{A6B94A63-9164-47C3-BA8A-163D026DAB79}" srcOrd="0" destOrd="0" presId="urn:microsoft.com/office/officeart/2005/8/layout/radial1"/>
    <dgm:cxn modelId="{B66EE70D-602D-4E2F-9704-BF7AEAA7E2A4}" type="presOf" srcId="{A042603C-3495-4281-9AB4-F42949411F73}" destId="{0361BA56-94F2-4518-B513-C4046ECFA6CE}" srcOrd="1" destOrd="0" presId="urn:microsoft.com/office/officeart/2005/8/layout/radial1"/>
    <dgm:cxn modelId="{EA20DDE7-AD2D-43CD-9EBE-336667DD1DDA}" type="presParOf" srcId="{30AFE53C-AD30-4C62-A77B-714BF398D973}" destId="{DD52293B-5004-43BC-A342-BDA1BDA423E1}" srcOrd="0" destOrd="0" presId="urn:microsoft.com/office/officeart/2005/8/layout/radial1"/>
    <dgm:cxn modelId="{F7320F74-23EC-40DA-9A6A-ABE6C3179B79}" type="presParOf" srcId="{30AFE53C-AD30-4C62-A77B-714BF398D973}" destId="{571EF542-694F-479D-8209-11382A165E99}" srcOrd="1" destOrd="0" presId="urn:microsoft.com/office/officeart/2005/8/layout/radial1"/>
    <dgm:cxn modelId="{DFE3C86A-1360-4A1C-A3E3-5C3167C82C09}" type="presParOf" srcId="{571EF542-694F-479D-8209-11382A165E99}" destId="{24A3FD34-73F3-4655-8457-4DD2C856843E}" srcOrd="0" destOrd="0" presId="urn:microsoft.com/office/officeart/2005/8/layout/radial1"/>
    <dgm:cxn modelId="{F851EC20-F807-477C-A9B1-183F1B370DB5}" type="presParOf" srcId="{30AFE53C-AD30-4C62-A77B-714BF398D973}" destId="{75D5DF2A-A9FC-4AB9-85AC-3D7CC294173E}" srcOrd="2" destOrd="0" presId="urn:microsoft.com/office/officeart/2005/8/layout/radial1"/>
    <dgm:cxn modelId="{46CDBB19-1C92-4A70-AFDC-1D923D818777}" type="presParOf" srcId="{30AFE53C-AD30-4C62-A77B-714BF398D973}" destId="{28E866E2-EF13-46D4-9934-F134F8418965}" srcOrd="3" destOrd="0" presId="urn:microsoft.com/office/officeart/2005/8/layout/radial1"/>
    <dgm:cxn modelId="{2C99B2AD-441C-4C12-88F5-A749EB45A6BB}" type="presParOf" srcId="{28E866E2-EF13-46D4-9934-F134F8418965}" destId="{9DD666A0-F9C8-4123-AA15-185E9AADA2B6}" srcOrd="0" destOrd="0" presId="urn:microsoft.com/office/officeart/2005/8/layout/radial1"/>
    <dgm:cxn modelId="{81FB3866-2D6F-450C-B7E6-26093900067D}" type="presParOf" srcId="{30AFE53C-AD30-4C62-A77B-714BF398D973}" destId="{C69B2B16-CB8C-4F92-9ED9-9F39F1C64C7A}" srcOrd="4" destOrd="0" presId="urn:microsoft.com/office/officeart/2005/8/layout/radial1"/>
    <dgm:cxn modelId="{1B4A0676-FB59-40FE-9D52-41558650295D}" type="presParOf" srcId="{30AFE53C-AD30-4C62-A77B-714BF398D973}" destId="{ABAF2636-051C-48E5-B0CE-52BA39ABA277}" srcOrd="5" destOrd="0" presId="urn:microsoft.com/office/officeart/2005/8/layout/radial1"/>
    <dgm:cxn modelId="{5825DBE1-F8B4-4F40-A3B5-8238812E0CEB}" type="presParOf" srcId="{ABAF2636-051C-48E5-B0CE-52BA39ABA277}" destId="{0361BA56-94F2-4518-B513-C4046ECFA6CE}" srcOrd="0" destOrd="0" presId="urn:microsoft.com/office/officeart/2005/8/layout/radial1"/>
    <dgm:cxn modelId="{FDFA490C-96F9-4DDA-9023-0711DC072FF3}" type="presParOf" srcId="{30AFE53C-AD30-4C62-A77B-714BF398D973}" destId="{449314A4-E3D4-428A-A6B6-AC04743882E5}" srcOrd="6" destOrd="0" presId="urn:microsoft.com/office/officeart/2005/8/layout/radial1"/>
    <dgm:cxn modelId="{5DC1333D-8E3D-49AF-842C-3A4ABA1B161B}" type="presParOf" srcId="{30AFE53C-AD30-4C62-A77B-714BF398D973}" destId="{8C20475D-FFD5-411F-A977-3901757986DD}" srcOrd="7" destOrd="0" presId="urn:microsoft.com/office/officeart/2005/8/layout/radial1"/>
    <dgm:cxn modelId="{D7126836-330A-4003-AE15-DB2B56A034F7}" type="presParOf" srcId="{8C20475D-FFD5-411F-A977-3901757986DD}" destId="{808F8821-C86E-457C-AFA1-2C47D1F4A3C4}" srcOrd="0" destOrd="0" presId="urn:microsoft.com/office/officeart/2005/8/layout/radial1"/>
    <dgm:cxn modelId="{1132DB09-6B5C-4791-BE74-52F0936027AA}" type="presParOf" srcId="{30AFE53C-AD30-4C62-A77B-714BF398D973}" destId="{A6B94A63-9164-47C3-BA8A-163D026DAB79}" srcOrd="8" destOrd="0" presId="urn:microsoft.com/office/officeart/2005/8/layout/radial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6D4037-B2D7-4DE6-AFAF-01B411F48B5B}" type="doc">
      <dgm:prSet loTypeId="urn:microsoft.com/office/officeart/2005/8/layout/cycle5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EFA367B-7A62-42A3-9B47-70DD56A07E98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Political</a:t>
          </a:r>
          <a:endParaRPr lang="en-US" dirty="0">
            <a:latin typeface="Calibri" pitchFamily="34" charset="0"/>
          </a:endParaRPr>
        </a:p>
      </dgm:t>
    </dgm:pt>
    <dgm:pt modelId="{4EF6BDFC-C583-4352-87DE-88FF6051EBB6}" type="parTrans" cxnId="{63D108C2-46B8-40EA-870E-9704BA794FC2}">
      <dgm:prSet/>
      <dgm:spPr/>
      <dgm:t>
        <a:bodyPr/>
        <a:lstStyle/>
        <a:p>
          <a:endParaRPr lang="en-US"/>
        </a:p>
      </dgm:t>
    </dgm:pt>
    <dgm:pt modelId="{46C85D96-0DF5-46DE-875D-F8893BBE1421}" type="sibTrans" cxnId="{63D108C2-46B8-40EA-870E-9704BA794FC2}">
      <dgm:prSet/>
      <dgm:spPr/>
      <dgm:t>
        <a:bodyPr/>
        <a:lstStyle/>
        <a:p>
          <a:endParaRPr lang="en-US"/>
        </a:p>
      </dgm:t>
    </dgm:pt>
    <dgm:pt modelId="{49A5448A-FEDA-4025-9E63-3107650AA31F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Economic</a:t>
          </a:r>
          <a:endParaRPr lang="en-US" dirty="0">
            <a:latin typeface="Calibri" pitchFamily="34" charset="0"/>
          </a:endParaRPr>
        </a:p>
      </dgm:t>
    </dgm:pt>
    <dgm:pt modelId="{1E451799-0F0E-45A7-81C0-323A645EBE83}" type="parTrans" cxnId="{53AEB174-F204-4305-88AB-56C5742C7E1C}">
      <dgm:prSet/>
      <dgm:spPr/>
      <dgm:t>
        <a:bodyPr/>
        <a:lstStyle/>
        <a:p>
          <a:endParaRPr lang="en-US"/>
        </a:p>
      </dgm:t>
    </dgm:pt>
    <dgm:pt modelId="{7DC614B6-D4D1-43F4-8CB6-54BA2602BD00}" type="sibTrans" cxnId="{53AEB174-F204-4305-88AB-56C5742C7E1C}">
      <dgm:prSet/>
      <dgm:spPr/>
      <dgm:t>
        <a:bodyPr/>
        <a:lstStyle/>
        <a:p>
          <a:endParaRPr lang="en-US"/>
        </a:p>
      </dgm:t>
    </dgm:pt>
    <dgm:pt modelId="{78073A60-AB71-4DE9-A914-191D7F48BF41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Social</a:t>
          </a:r>
          <a:endParaRPr lang="en-US" dirty="0">
            <a:latin typeface="Calibri" pitchFamily="34" charset="0"/>
          </a:endParaRPr>
        </a:p>
      </dgm:t>
    </dgm:pt>
    <dgm:pt modelId="{1049C673-BD2D-4496-BAA2-15341A12D50A}" type="parTrans" cxnId="{E6FBF265-23C9-4123-8D68-906D6F173F77}">
      <dgm:prSet/>
      <dgm:spPr/>
      <dgm:t>
        <a:bodyPr/>
        <a:lstStyle/>
        <a:p>
          <a:endParaRPr lang="en-US"/>
        </a:p>
      </dgm:t>
    </dgm:pt>
    <dgm:pt modelId="{DD41F8A3-A852-429E-8EA4-4DE731AA95B8}" type="sibTrans" cxnId="{E6FBF265-23C9-4123-8D68-906D6F173F77}">
      <dgm:prSet/>
      <dgm:spPr/>
      <dgm:t>
        <a:bodyPr/>
        <a:lstStyle/>
        <a:p>
          <a:endParaRPr lang="en-US"/>
        </a:p>
      </dgm:t>
    </dgm:pt>
    <dgm:pt modelId="{1FBDE018-CA1C-4D1C-935D-506CFD798073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Technological</a:t>
          </a:r>
          <a:endParaRPr lang="en-US" dirty="0">
            <a:latin typeface="Calibri" pitchFamily="34" charset="0"/>
          </a:endParaRPr>
        </a:p>
      </dgm:t>
    </dgm:pt>
    <dgm:pt modelId="{205E8C61-2547-4B69-B864-B68206CACC3E}" type="parTrans" cxnId="{EF22E550-C94F-4D72-97FF-82308D9C22C8}">
      <dgm:prSet/>
      <dgm:spPr/>
      <dgm:t>
        <a:bodyPr/>
        <a:lstStyle/>
        <a:p>
          <a:endParaRPr lang="en-US"/>
        </a:p>
      </dgm:t>
    </dgm:pt>
    <dgm:pt modelId="{21133AAD-8D69-473F-845D-5B1939CDD923}" type="sibTrans" cxnId="{EF22E550-C94F-4D72-97FF-82308D9C22C8}">
      <dgm:prSet/>
      <dgm:spPr/>
      <dgm:t>
        <a:bodyPr/>
        <a:lstStyle/>
        <a:p>
          <a:endParaRPr lang="en-US"/>
        </a:p>
      </dgm:t>
    </dgm:pt>
    <dgm:pt modelId="{3C4E22A8-2C54-4896-B14C-7EFB19AB0BA0}" type="pres">
      <dgm:prSet presAssocID="{AC6D4037-B2D7-4DE6-AFAF-01B411F48B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7C5A3B-E284-40F0-B7D6-B2C332E8837E}" type="pres">
      <dgm:prSet presAssocID="{FEFA367B-7A62-42A3-9B47-70DD56A07E9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80A77-DE44-49C2-A3CA-0496D4B1C17D}" type="pres">
      <dgm:prSet presAssocID="{FEFA367B-7A62-42A3-9B47-70DD56A07E98}" presName="spNode" presStyleCnt="0"/>
      <dgm:spPr/>
    </dgm:pt>
    <dgm:pt modelId="{A997B77F-BA1D-4232-B08D-191519BB450E}" type="pres">
      <dgm:prSet presAssocID="{46C85D96-0DF5-46DE-875D-F8893BBE1421}" presName="sibTrans" presStyleLbl="sibTrans1D1" presStyleIdx="0" presStyleCnt="4"/>
      <dgm:spPr/>
      <dgm:t>
        <a:bodyPr/>
        <a:lstStyle/>
        <a:p>
          <a:endParaRPr lang="en-US"/>
        </a:p>
      </dgm:t>
    </dgm:pt>
    <dgm:pt modelId="{821A130A-F071-430D-AA7C-106063D916F3}" type="pres">
      <dgm:prSet presAssocID="{49A5448A-FEDA-4025-9E63-3107650AA31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A14F1-20CD-4C3C-80A2-5E2978BF09E4}" type="pres">
      <dgm:prSet presAssocID="{49A5448A-FEDA-4025-9E63-3107650AA31F}" presName="spNode" presStyleCnt="0"/>
      <dgm:spPr/>
    </dgm:pt>
    <dgm:pt modelId="{C60BACFE-396B-4115-9B88-8460B6983BBC}" type="pres">
      <dgm:prSet presAssocID="{7DC614B6-D4D1-43F4-8CB6-54BA2602BD00}" presName="sibTrans" presStyleLbl="sibTrans1D1" presStyleIdx="1" presStyleCnt="4"/>
      <dgm:spPr/>
      <dgm:t>
        <a:bodyPr/>
        <a:lstStyle/>
        <a:p>
          <a:endParaRPr lang="en-US"/>
        </a:p>
      </dgm:t>
    </dgm:pt>
    <dgm:pt modelId="{FCF0572C-1D55-4AC2-9B63-7985D6C07BAF}" type="pres">
      <dgm:prSet presAssocID="{78073A60-AB71-4DE9-A914-191D7F48BF41}" presName="node" presStyleLbl="node1" presStyleIdx="2" presStyleCnt="4" custScaleY="118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05E21-40D8-46E2-8666-30D00DA24C9C}" type="pres">
      <dgm:prSet presAssocID="{78073A60-AB71-4DE9-A914-191D7F48BF41}" presName="spNode" presStyleCnt="0"/>
      <dgm:spPr/>
    </dgm:pt>
    <dgm:pt modelId="{2638CD82-6AE7-4E38-A6A4-1E1C58F1FE3A}" type="pres">
      <dgm:prSet presAssocID="{DD41F8A3-A852-429E-8EA4-4DE731AA95B8}" presName="sibTrans" presStyleLbl="sibTrans1D1" presStyleIdx="2" presStyleCnt="4"/>
      <dgm:spPr/>
      <dgm:t>
        <a:bodyPr/>
        <a:lstStyle/>
        <a:p>
          <a:endParaRPr lang="en-US"/>
        </a:p>
      </dgm:t>
    </dgm:pt>
    <dgm:pt modelId="{42FDB9D4-75F2-45EA-BDF4-FDDC4AD00F5D}" type="pres">
      <dgm:prSet presAssocID="{1FBDE018-CA1C-4D1C-935D-506CFD798073}" presName="node" presStyleLbl="node1" presStyleIdx="3" presStyleCnt="4" custScaleX="1241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106E7-3601-4F75-BAD9-822068013D90}" type="pres">
      <dgm:prSet presAssocID="{1FBDE018-CA1C-4D1C-935D-506CFD798073}" presName="spNode" presStyleCnt="0"/>
      <dgm:spPr/>
    </dgm:pt>
    <dgm:pt modelId="{49B218DD-0573-4AEC-A293-AE766992A427}" type="pres">
      <dgm:prSet presAssocID="{21133AAD-8D69-473F-845D-5B1939CDD923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70BE3956-FF64-4B61-9323-9CAAFC8455C3}" type="presOf" srcId="{21133AAD-8D69-473F-845D-5B1939CDD923}" destId="{49B218DD-0573-4AEC-A293-AE766992A427}" srcOrd="0" destOrd="0" presId="urn:microsoft.com/office/officeart/2005/8/layout/cycle5"/>
    <dgm:cxn modelId="{F6D2F926-471B-435F-A85C-634CD6971380}" type="presOf" srcId="{FEFA367B-7A62-42A3-9B47-70DD56A07E98}" destId="{9F7C5A3B-E284-40F0-B7D6-B2C332E8837E}" srcOrd="0" destOrd="0" presId="urn:microsoft.com/office/officeart/2005/8/layout/cycle5"/>
    <dgm:cxn modelId="{E6FBF265-23C9-4123-8D68-906D6F173F77}" srcId="{AC6D4037-B2D7-4DE6-AFAF-01B411F48B5B}" destId="{78073A60-AB71-4DE9-A914-191D7F48BF41}" srcOrd="2" destOrd="0" parTransId="{1049C673-BD2D-4496-BAA2-15341A12D50A}" sibTransId="{DD41F8A3-A852-429E-8EA4-4DE731AA95B8}"/>
    <dgm:cxn modelId="{EF22E550-C94F-4D72-97FF-82308D9C22C8}" srcId="{AC6D4037-B2D7-4DE6-AFAF-01B411F48B5B}" destId="{1FBDE018-CA1C-4D1C-935D-506CFD798073}" srcOrd="3" destOrd="0" parTransId="{205E8C61-2547-4B69-B864-B68206CACC3E}" sibTransId="{21133AAD-8D69-473F-845D-5B1939CDD923}"/>
    <dgm:cxn modelId="{6E321EDD-9C8F-4AE9-BD06-8BB29C10F2AB}" type="presOf" srcId="{7DC614B6-D4D1-43F4-8CB6-54BA2602BD00}" destId="{C60BACFE-396B-4115-9B88-8460B6983BBC}" srcOrd="0" destOrd="0" presId="urn:microsoft.com/office/officeart/2005/8/layout/cycle5"/>
    <dgm:cxn modelId="{5D25CE6E-1233-4BA3-8DFE-F989EFD6BCB5}" type="presOf" srcId="{78073A60-AB71-4DE9-A914-191D7F48BF41}" destId="{FCF0572C-1D55-4AC2-9B63-7985D6C07BAF}" srcOrd="0" destOrd="0" presId="urn:microsoft.com/office/officeart/2005/8/layout/cycle5"/>
    <dgm:cxn modelId="{63D108C2-46B8-40EA-870E-9704BA794FC2}" srcId="{AC6D4037-B2D7-4DE6-AFAF-01B411F48B5B}" destId="{FEFA367B-7A62-42A3-9B47-70DD56A07E98}" srcOrd="0" destOrd="0" parTransId="{4EF6BDFC-C583-4352-87DE-88FF6051EBB6}" sibTransId="{46C85D96-0DF5-46DE-875D-F8893BBE1421}"/>
    <dgm:cxn modelId="{8C9981DA-6F5C-403F-9D69-9D71A111357B}" type="presOf" srcId="{1FBDE018-CA1C-4D1C-935D-506CFD798073}" destId="{42FDB9D4-75F2-45EA-BDF4-FDDC4AD00F5D}" srcOrd="0" destOrd="0" presId="urn:microsoft.com/office/officeart/2005/8/layout/cycle5"/>
    <dgm:cxn modelId="{81FCEA73-CABC-461B-B752-E82415B8A354}" type="presOf" srcId="{46C85D96-0DF5-46DE-875D-F8893BBE1421}" destId="{A997B77F-BA1D-4232-B08D-191519BB450E}" srcOrd="0" destOrd="0" presId="urn:microsoft.com/office/officeart/2005/8/layout/cycle5"/>
    <dgm:cxn modelId="{E826A0F1-3394-4780-9F40-C47AE14419AA}" type="presOf" srcId="{49A5448A-FEDA-4025-9E63-3107650AA31F}" destId="{821A130A-F071-430D-AA7C-106063D916F3}" srcOrd="0" destOrd="0" presId="urn:microsoft.com/office/officeart/2005/8/layout/cycle5"/>
    <dgm:cxn modelId="{53AEB174-F204-4305-88AB-56C5742C7E1C}" srcId="{AC6D4037-B2D7-4DE6-AFAF-01B411F48B5B}" destId="{49A5448A-FEDA-4025-9E63-3107650AA31F}" srcOrd="1" destOrd="0" parTransId="{1E451799-0F0E-45A7-81C0-323A645EBE83}" sibTransId="{7DC614B6-D4D1-43F4-8CB6-54BA2602BD00}"/>
    <dgm:cxn modelId="{CCB059CC-2883-4C33-B2DD-41AB8D07E5D2}" type="presOf" srcId="{AC6D4037-B2D7-4DE6-AFAF-01B411F48B5B}" destId="{3C4E22A8-2C54-4896-B14C-7EFB19AB0BA0}" srcOrd="0" destOrd="0" presId="urn:microsoft.com/office/officeart/2005/8/layout/cycle5"/>
    <dgm:cxn modelId="{A54E0308-C3E9-483D-A8F7-842C32FF1F5E}" type="presOf" srcId="{DD41F8A3-A852-429E-8EA4-4DE731AA95B8}" destId="{2638CD82-6AE7-4E38-A6A4-1E1C58F1FE3A}" srcOrd="0" destOrd="0" presId="urn:microsoft.com/office/officeart/2005/8/layout/cycle5"/>
    <dgm:cxn modelId="{2317D3F0-DEC2-48B5-9025-4E8CF1AAE575}" type="presParOf" srcId="{3C4E22A8-2C54-4896-B14C-7EFB19AB0BA0}" destId="{9F7C5A3B-E284-40F0-B7D6-B2C332E8837E}" srcOrd="0" destOrd="0" presId="urn:microsoft.com/office/officeart/2005/8/layout/cycle5"/>
    <dgm:cxn modelId="{C00A8A92-AADE-409E-81E1-3F4B4B254C4D}" type="presParOf" srcId="{3C4E22A8-2C54-4896-B14C-7EFB19AB0BA0}" destId="{A8780A77-DE44-49C2-A3CA-0496D4B1C17D}" srcOrd="1" destOrd="0" presId="urn:microsoft.com/office/officeart/2005/8/layout/cycle5"/>
    <dgm:cxn modelId="{88D9772A-3F14-4EB9-A34C-AE315F9EBA9E}" type="presParOf" srcId="{3C4E22A8-2C54-4896-B14C-7EFB19AB0BA0}" destId="{A997B77F-BA1D-4232-B08D-191519BB450E}" srcOrd="2" destOrd="0" presId="urn:microsoft.com/office/officeart/2005/8/layout/cycle5"/>
    <dgm:cxn modelId="{B4A630C1-EB6C-4403-AA7A-3CE731EBD5D6}" type="presParOf" srcId="{3C4E22A8-2C54-4896-B14C-7EFB19AB0BA0}" destId="{821A130A-F071-430D-AA7C-106063D916F3}" srcOrd="3" destOrd="0" presId="urn:microsoft.com/office/officeart/2005/8/layout/cycle5"/>
    <dgm:cxn modelId="{3AE2F203-27AC-4AB3-9452-BD737EC47D39}" type="presParOf" srcId="{3C4E22A8-2C54-4896-B14C-7EFB19AB0BA0}" destId="{8A4A14F1-20CD-4C3C-80A2-5E2978BF09E4}" srcOrd="4" destOrd="0" presId="urn:microsoft.com/office/officeart/2005/8/layout/cycle5"/>
    <dgm:cxn modelId="{ACDDFF98-C846-4CB3-ACE6-34C5BFDA0380}" type="presParOf" srcId="{3C4E22A8-2C54-4896-B14C-7EFB19AB0BA0}" destId="{C60BACFE-396B-4115-9B88-8460B6983BBC}" srcOrd="5" destOrd="0" presId="urn:microsoft.com/office/officeart/2005/8/layout/cycle5"/>
    <dgm:cxn modelId="{75A99BC9-4B20-4E99-B0B8-6811A491F697}" type="presParOf" srcId="{3C4E22A8-2C54-4896-B14C-7EFB19AB0BA0}" destId="{FCF0572C-1D55-4AC2-9B63-7985D6C07BAF}" srcOrd="6" destOrd="0" presId="urn:microsoft.com/office/officeart/2005/8/layout/cycle5"/>
    <dgm:cxn modelId="{D23A1E9C-7732-419C-B7B1-05619629B6F4}" type="presParOf" srcId="{3C4E22A8-2C54-4896-B14C-7EFB19AB0BA0}" destId="{77605E21-40D8-46E2-8666-30D00DA24C9C}" srcOrd="7" destOrd="0" presId="urn:microsoft.com/office/officeart/2005/8/layout/cycle5"/>
    <dgm:cxn modelId="{E43F73E7-89E3-4A33-9558-FE9636E7624E}" type="presParOf" srcId="{3C4E22A8-2C54-4896-B14C-7EFB19AB0BA0}" destId="{2638CD82-6AE7-4E38-A6A4-1E1C58F1FE3A}" srcOrd="8" destOrd="0" presId="urn:microsoft.com/office/officeart/2005/8/layout/cycle5"/>
    <dgm:cxn modelId="{53B954F3-EA26-4DB0-8CDF-628C61986580}" type="presParOf" srcId="{3C4E22A8-2C54-4896-B14C-7EFB19AB0BA0}" destId="{42FDB9D4-75F2-45EA-BDF4-FDDC4AD00F5D}" srcOrd="9" destOrd="0" presId="urn:microsoft.com/office/officeart/2005/8/layout/cycle5"/>
    <dgm:cxn modelId="{420E773A-784E-4CCE-BECF-BA21228ABDFF}" type="presParOf" srcId="{3C4E22A8-2C54-4896-B14C-7EFB19AB0BA0}" destId="{D5A106E7-3601-4F75-BAD9-822068013D90}" srcOrd="10" destOrd="0" presId="urn:microsoft.com/office/officeart/2005/8/layout/cycle5"/>
    <dgm:cxn modelId="{C01E797A-BC79-48DB-84E1-6969F69B5050}" type="presParOf" srcId="{3C4E22A8-2C54-4896-B14C-7EFB19AB0BA0}" destId="{49B218DD-0573-4AEC-A293-AE766992A427}" srcOrd="11" destOrd="0" presId="urn:microsoft.com/office/officeart/2005/8/layout/cycle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74846E-929D-43E7-88C7-32BADD502237}" type="doc">
      <dgm:prSet loTypeId="urn:microsoft.com/office/officeart/2005/8/layout/process2" loCatId="process" qsTypeId="urn:microsoft.com/office/officeart/2005/8/quickstyle/simple3" qsCatId="simple" csTypeId="urn:microsoft.com/office/officeart/2005/8/colors/colorful3" csCatId="colorful" phldr="1"/>
      <dgm:spPr/>
    </dgm:pt>
    <dgm:pt modelId="{CC533178-D965-427E-AEE0-8F3BFFA96D4C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Russia</a:t>
          </a:r>
          <a:endParaRPr lang="en-US" dirty="0">
            <a:latin typeface="Calibri" pitchFamily="34" charset="0"/>
          </a:endParaRPr>
        </a:p>
      </dgm:t>
    </dgm:pt>
    <dgm:pt modelId="{E60EFC55-7417-4C0E-AD35-5B20CF1430E1}" type="parTrans" cxnId="{0D8CA576-FB48-4557-8B5D-A4FC517003A6}">
      <dgm:prSet/>
      <dgm:spPr/>
      <dgm:t>
        <a:bodyPr/>
        <a:lstStyle/>
        <a:p>
          <a:endParaRPr lang="en-US"/>
        </a:p>
      </dgm:t>
    </dgm:pt>
    <dgm:pt modelId="{9863F1BC-F3FB-48B8-BEE9-06116F01A85E}" type="sibTrans" cxnId="{0D8CA576-FB48-4557-8B5D-A4FC517003A6}">
      <dgm:prSet/>
      <dgm:spPr/>
      <dgm:t>
        <a:bodyPr/>
        <a:lstStyle/>
        <a:p>
          <a:endParaRPr lang="en-US"/>
        </a:p>
      </dgm:t>
    </dgm:pt>
    <dgm:pt modelId="{11098587-FC99-40EC-8036-2EDAA5D028F7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USA</a:t>
          </a:r>
          <a:endParaRPr lang="en-US" dirty="0">
            <a:latin typeface="Calibri" pitchFamily="34" charset="0"/>
          </a:endParaRPr>
        </a:p>
      </dgm:t>
    </dgm:pt>
    <dgm:pt modelId="{A09AFA35-4AD3-4160-A287-EB14CAC029BC}" type="parTrans" cxnId="{58DF860F-DCDA-4186-99A0-09E4E1CAA07D}">
      <dgm:prSet/>
      <dgm:spPr/>
      <dgm:t>
        <a:bodyPr/>
        <a:lstStyle/>
        <a:p>
          <a:endParaRPr lang="en-US"/>
        </a:p>
      </dgm:t>
    </dgm:pt>
    <dgm:pt modelId="{167BBD2A-722B-4E1A-92EF-ABE59AF01E40}" type="sibTrans" cxnId="{58DF860F-DCDA-4186-99A0-09E4E1CAA07D}">
      <dgm:prSet/>
      <dgm:spPr/>
      <dgm:t>
        <a:bodyPr/>
        <a:lstStyle/>
        <a:p>
          <a:endParaRPr lang="en-US"/>
        </a:p>
      </dgm:t>
    </dgm:pt>
    <dgm:pt modelId="{4A3FE484-EA4A-472D-A1F3-8474999FF311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Australia</a:t>
          </a:r>
          <a:endParaRPr lang="en-US" dirty="0">
            <a:latin typeface="Calibri" pitchFamily="34" charset="0"/>
          </a:endParaRPr>
        </a:p>
      </dgm:t>
    </dgm:pt>
    <dgm:pt modelId="{4D4333A1-7AFF-4D5B-9BA8-4DE0FDC661E1}" type="parTrans" cxnId="{A741DE57-6D8E-4A7C-956D-E6117A8702DD}">
      <dgm:prSet/>
      <dgm:spPr/>
      <dgm:t>
        <a:bodyPr/>
        <a:lstStyle/>
        <a:p>
          <a:endParaRPr lang="en-US"/>
        </a:p>
      </dgm:t>
    </dgm:pt>
    <dgm:pt modelId="{5DDAADF0-7277-4E09-BD74-2BDC4A1BC47A}" type="sibTrans" cxnId="{A741DE57-6D8E-4A7C-956D-E6117A8702DD}">
      <dgm:prSet/>
      <dgm:spPr/>
      <dgm:t>
        <a:bodyPr/>
        <a:lstStyle/>
        <a:p>
          <a:endParaRPr lang="en-US"/>
        </a:p>
      </dgm:t>
    </dgm:pt>
    <dgm:pt modelId="{55ABD7A0-BEF8-470D-A0FE-FFAAE2C635C2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Brazil</a:t>
          </a:r>
          <a:endParaRPr lang="en-US" dirty="0">
            <a:latin typeface="Calibri" pitchFamily="34" charset="0"/>
          </a:endParaRPr>
        </a:p>
      </dgm:t>
    </dgm:pt>
    <dgm:pt modelId="{FD977941-3AAA-4A84-A7CC-0D77C976CE48}" type="parTrans" cxnId="{27DC805F-F4A7-4514-91E9-557DD0AF9571}">
      <dgm:prSet/>
      <dgm:spPr/>
      <dgm:t>
        <a:bodyPr/>
        <a:lstStyle/>
        <a:p>
          <a:endParaRPr lang="en-US"/>
        </a:p>
      </dgm:t>
    </dgm:pt>
    <dgm:pt modelId="{5B805292-B04F-4187-A1DB-47D04C0E5A28}" type="sibTrans" cxnId="{27DC805F-F4A7-4514-91E9-557DD0AF9571}">
      <dgm:prSet/>
      <dgm:spPr/>
      <dgm:t>
        <a:bodyPr/>
        <a:lstStyle/>
        <a:p>
          <a:endParaRPr lang="en-US"/>
        </a:p>
      </dgm:t>
    </dgm:pt>
    <dgm:pt modelId="{274ADF05-9E9F-42C4-A09D-184E0F72D5BD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China</a:t>
          </a:r>
          <a:endParaRPr lang="en-US" dirty="0">
            <a:latin typeface="Calibri" pitchFamily="34" charset="0"/>
          </a:endParaRPr>
        </a:p>
      </dgm:t>
    </dgm:pt>
    <dgm:pt modelId="{309EAA54-6DCB-405E-AEA8-D71196396860}" type="parTrans" cxnId="{26D3D776-BCC3-446A-9CCA-F76A9C97D7D2}">
      <dgm:prSet/>
      <dgm:spPr/>
      <dgm:t>
        <a:bodyPr/>
        <a:lstStyle/>
        <a:p>
          <a:endParaRPr lang="en-US"/>
        </a:p>
      </dgm:t>
    </dgm:pt>
    <dgm:pt modelId="{2624E611-8831-4359-A750-FC3BFA8DB8BA}" type="sibTrans" cxnId="{26D3D776-BCC3-446A-9CCA-F76A9C97D7D2}">
      <dgm:prSet/>
      <dgm:spPr/>
      <dgm:t>
        <a:bodyPr/>
        <a:lstStyle/>
        <a:p>
          <a:endParaRPr lang="en-US"/>
        </a:p>
      </dgm:t>
    </dgm:pt>
    <dgm:pt modelId="{D95F3DE6-2E47-438A-8762-7E674D091222}" type="pres">
      <dgm:prSet presAssocID="{D074846E-929D-43E7-88C7-32BADD502237}" presName="linearFlow" presStyleCnt="0">
        <dgm:presLayoutVars>
          <dgm:resizeHandles val="exact"/>
        </dgm:presLayoutVars>
      </dgm:prSet>
      <dgm:spPr/>
    </dgm:pt>
    <dgm:pt modelId="{A80ABC7F-8BA5-4870-927B-634343E9A2A8}" type="pres">
      <dgm:prSet presAssocID="{CC533178-D965-427E-AEE0-8F3BFFA96D4C}" presName="node" presStyleLbl="node1" presStyleIdx="0" presStyleCnt="5" custScaleX="2574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C1A26-0286-45AC-822E-9B4A896DB4F4}" type="pres">
      <dgm:prSet presAssocID="{9863F1BC-F3FB-48B8-BEE9-06116F01A85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8815A6C3-C56F-4610-8C21-70B4FADC5767}" type="pres">
      <dgm:prSet presAssocID="{9863F1BC-F3FB-48B8-BEE9-06116F01A85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2DB1FE5-7A3D-408A-9983-C7301C654EC3}" type="pres">
      <dgm:prSet presAssocID="{11098587-FC99-40EC-8036-2EDAA5D028F7}" presName="node" presStyleLbl="node1" presStyleIdx="1" presStyleCnt="5" custScaleX="2574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9838F-CD96-4BD4-881A-9659D106049A}" type="pres">
      <dgm:prSet presAssocID="{167BBD2A-722B-4E1A-92EF-ABE59AF01E4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DCF0F6F-EE49-42A9-9136-83764B717313}" type="pres">
      <dgm:prSet presAssocID="{167BBD2A-722B-4E1A-92EF-ABE59AF01E4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428EF00-AFC0-4B9E-9BAC-6C5BAF12E85A}" type="pres">
      <dgm:prSet presAssocID="{4A3FE484-EA4A-472D-A1F3-8474999FF311}" presName="node" presStyleLbl="node1" presStyleIdx="2" presStyleCnt="5" custScaleX="2574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8C09F-F626-4613-99CE-7D6126ACF5A0}" type="pres">
      <dgm:prSet presAssocID="{5DDAADF0-7277-4E09-BD74-2BDC4A1BC47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E06E645-89D7-4EE5-A9E3-720335AEAF44}" type="pres">
      <dgm:prSet presAssocID="{5DDAADF0-7277-4E09-BD74-2BDC4A1BC47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5187252-6379-48FC-B9F3-3F9FA4F542E9}" type="pres">
      <dgm:prSet presAssocID="{274ADF05-9E9F-42C4-A09D-184E0F72D5BD}" presName="node" presStyleLbl="node1" presStyleIdx="3" presStyleCnt="5" custScaleX="246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C88CA-2A58-4510-B007-5289E67A1532}" type="pres">
      <dgm:prSet presAssocID="{2624E611-8831-4359-A750-FC3BFA8DB8BA}" presName="sibTrans" presStyleLbl="sibTrans2D1" presStyleIdx="3" presStyleCnt="4"/>
      <dgm:spPr/>
      <dgm:t>
        <a:bodyPr/>
        <a:lstStyle/>
        <a:p>
          <a:endParaRPr lang="en-US"/>
        </a:p>
      </dgm:t>
    </dgm:pt>
    <dgm:pt modelId="{F6598517-3024-4F6E-B7A2-70EDD59D3637}" type="pres">
      <dgm:prSet presAssocID="{2624E611-8831-4359-A750-FC3BFA8DB8BA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E13233F-5E8A-45E0-AAC1-490CCA9134DA}" type="pres">
      <dgm:prSet presAssocID="{55ABD7A0-BEF8-470D-A0FE-FFAAE2C635C2}" presName="node" presStyleLbl="node1" presStyleIdx="4" presStyleCnt="5" custScaleX="246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2E1E90-BF8E-4300-B80E-DB53784CE01A}" type="presOf" srcId="{5DDAADF0-7277-4E09-BD74-2BDC4A1BC47A}" destId="{5AB8C09F-F626-4613-99CE-7D6126ACF5A0}" srcOrd="0" destOrd="0" presId="urn:microsoft.com/office/officeart/2005/8/layout/process2"/>
    <dgm:cxn modelId="{20213628-D6CE-40AA-921E-6982B94F64FF}" type="presOf" srcId="{274ADF05-9E9F-42C4-A09D-184E0F72D5BD}" destId="{15187252-6379-48FC-B9F3-3F9FA4F542E9}" srcOrd="0" destOrd="0" presId="urn:microsoft.com/office/officeart/2005/8/layout/process2"/>
    <dgm:cxn modelId="{42C57BCE-26F4-4E3F-899A-7F194BE3F27B}" type="presOf" srcId="{CC533178-D965-427E-AEE0-8F3BFFA96D4C}" destId="{A80ABC7F-8BA5-4870-927B-634343E9A2A8}" srcOrd="0" destOrd="0" presId="urn:microsoft.com/office/officeart/2005/8/layout/process2"/>
    <dgm:cxn modelId="{58DF860F-DCDA-4186-99A0-09E4E1CAA07D}" srcId="{D074846E-929D-43E7-88C7-32BADD502237}" destId="{11098587-FC99-40EC-8036-2EDAA5D028F7}" srcOrd="1" destOrd="0" parTransId="{A09AFA35-4AD3-4160-A287-EB14CAC029BC}" sibTransId="{167BBD2A-722B-4E1A-92EF-ABE59AF01E40}"/>
    <dgm:cxn modelId="{631F79BC-41FF-4AD7-A8CE-28D42BFC418F}" type="presOf" srcId="{11098587-FC99-40EC-8036-2EDAA5D028F7}" destId="{A2DB1FE5-7A3D-408A-9983-C7301C654EC3}" srcOrd="0" destOrd="0" presId="urn:microsoft.com/office/officeart/2005/8/layout/process2"/>
    <dgm:cxn modelId="{2B528B1B-4526-4530-9FDB-B7C1E57DC877}" type="presOf" srcId="{D074846E-929D-43E7-88C7-32BADD502237}" destId="{D95F3DE6-2E47-438A-8762-7E674D091222}" srcOrd="0" destOrd="0" presId="urn:microsoft.com/office/officeart/2005/8/layout/process2"/>
    <dgm:cxn modelId="{27DC805F-F4A7-4514-91E9-557DD0AF9571}" srcId="{D074846E-929D-43E7-88C7-32BADD502237}" destId="{55ABD7A0-BEF8-470D-A0FE-FFAAE2C635C2}" srcOrd="4" destOrd="0" parTransId="{FD977941-3AAA-4A84-A7CC-0D77C976CE48}" sibTransId="{5B805292-B04F-4187-A1DB-47D04C0E5A28}"/>
    <dgm:cxn modelId="{DC59281C-12B2-42DD-8132-500673EF4D9D}" type="presOf" srcId="{9863F1BC-F3FB-48B8-BEE9-06116F01A85E}" destId="{6E2C1A26-0286-45AC-822E-9B4A896DB4F4}" srcOrd="0" destOrd="0" presId="urn:microsoft.com/office/officeart/2005/8/layout/process2"/>
    <dgm:cxn modelId="{7860EB82-4BFA-49A6-9FFB-EDDD17DE2E0C}" type="presOf" srcId="{5DDAADF0-7277-4E09-BD74-2BDC4A1BC47A}" destId="{FE06E645-89D7-4EE5-A9E3-720335AEAF44}" srcOrd="1" destOrd="0" presId="urn:microsoft.com/office/officeart/2005/8/layout/process2"/>
    <dgm:cxn modelId="{04A274BC-E4FD-4BF4-91DE-6486081759C9}" type="presOf" srcId="{167BBD2A-722B-4E1A-92EF-ABE59AF01E40}" destId="{3449838F-CD96-4BD4-881A-9659D106049A}" srcOrd="0" destOrd="0" presId="urn:microsoft.com/office/officeart/2005/8/layout/process2"/>
    <dgm:cxn modelId="{3C790454-DED4-4A41-8483-BC0A926086ED}" type="presOf" srcId="{9863F1BC-F3FB-48B8-BEE9-06116F01A85E}" destId="{8815A6C3-C56F-4610-8C21-70B4FADC5767}" srcOrd="1" destOrd="0" presId="urn:microsoft.com/office/officeart/2005/8/layout/process2"/>
    <dgm:cxn modelId="{4803501C-37FB-434C-ADF5-4C8CA946ED3B}" type="presOf" srcId="{2624E611-8831-4359-A750-FC3BFA8DB8BA}" destId="{F6598517-3024-4F6E-B7A2-70EDD59D3637}" srcOrd="1" destOrd="0" presId="urn:microsoft.com/office/officeart/2005/8/layout/process2"/>
    <dgm:cxn modelId="{84535DA4-E346-4547-98FD-2D3C7D863278}" type="presOf" srcId="{2624E611-8831-4359-A750-FC3BFA8DB8BA}" destId="{EA4C88CA-2A58-4510-B007-5289E67A1532}" srcOrd="0" destOrd="0" presId="urn:microsoft.com/office/officeart/2005/8/layout/process2"/>
    <dgm:cxn modelId="{0D8CA576-FB48-4557-8B5D-A4FC517003A6}" srcId="{D074846E-929D-43E7-88C7-32BADD502237}" destId="{CC533178-D965-427E-AEE0-8F3BFFA96D4C}" srcOrd="0" destOrd="0" parTransId="{E60EFC55-7417-4C0E-AD35-5B20CF1430E1}" sibTransId="{9863F1BC-F3FB-48B8-BEE9-06116F01A85E}"/>
    <dgm:cxn modelId="{C06913F8-46B9-4B76-8039-4B1F8BD0C357}" type="presOf" srcId="{167BBD2A-722B-4E1A-92EF-ABE59AF01E40}" destId="{7DCF0F6F-EE49-42A9-9136-83764B717313}" srcOrd="1" destOrd="0" presId="urn:microsoft.com/office/officeart/2005/8/layout/process2"/>
    <dgm:cxn modelId="{E0350CFB-7E45-4387-A0C0-F6363B409E4B}" type="presOf" srcId="{55ABD7A0-BEF8-470D-A0FE-FFAAE2C635C2}" destId="{FE13233F-5E8A-45E0-AAC1-490CCA9134DA}" srcOrd="0" destOrd="0" presId="urn:microsoft.com/office/officeart/2005/8/layout/process2"/>
    <dgm:cxn modelId="{26D3D776-BCC3-446A-9CCA-F76A9C97D7D2}" srcId="{D074846E-929D-43E7-88C7-32BADD502237}" destId="{274ADF05-9E9F-42C4-A09D-184E0F72D5BD}" srcOrd="3" destOrd="0" parTransId="{309EAA54-6DCB-405E-AEA8-D71196396860}" sibTransId="{2624E611-8831-4359-A750-FC3BFA8DB8BA}"/>
    <dgm:cxn modelId="{4B609C3D-EEF0-4324-9A8D-DCA1E946CA79}" type="presOf" srcId="{4A3FE484-EA4A-472D-A1F3-8474999FF311}" destId="{2428EF00-AFC0-4B9E-9BAC-6C5BAF12E85A}" srcOrd="0" destOrd="0" presId="urn:microsoft.com/office/officeart/2005/8/layout/process2"/>
    <dgm:cxn modelId="{A741DE57-6D8E-4A7C-956D-E6117A8702DD}" srcId="{D074846E-929D-43E7-88C7-32BADD502237}" destId="{4A3FE484-EA4A-472D-A1F3-8474999FF311}" srcOrd="2" destOrd="0" parTransId="{4D4333A1-7AFF-4D5B-9BA8-4DE0FDC661E1}" sibTransId="{5DDAADF0-7277-4E09-BD74-2BDC4A1BC47A}"/>
    <dgm:cxn modelId="{53F4086A-AAF6-421A-AC08-550BF77F25BA}" type="presParOf" srcId="{D95F3DE6-2E47-438A-8762-7E674D091222}" destId="{A80ABC7F-8BA5-4870-927B-634343E9A2A8}" srcOrd="0" destOrd="0" presId="urn:microsoft.com/office/officeart/2005/8/layout/process2"/>
    <dgm:cxn modelId="{1FC7DABD-0CD3-4942-B039-C4CE09C7C071}" type="presParOf" srcId="{D95F3DE6-2E47-438A-8762-7E674D091222}" destId="{6E2C1A26-0286-45AC-822E-9B4A896DB4F4}" srcOrd="1" destOrd="0" presId="urn:microsoft.com/office/officeart/2005/8/layout/process2"/>
    <dgm:cxn modelId="{19295177-D33E-4582-BF75-9413A39EDAB6}" type="presParOf" srcId="{6E2C1A26-0286-45AC-822E-9B4A896DB4F4}" destId="{8815A6C3-C56F-4610-8C21-70B4FADC5767}" srcOrd="0" destOrd="0" presId="urn:microsoft.com/office/officeart/2005/8/layout/process2"/>
    <dgm:cxn modelId="{97FFF207-2DB4-4F2E-99E3-E778D30F9F9F}" type="presParOf" srcId="{D95F3DE6-2E47-438A-8762-7E674D091222}" destId="{A2DB1FE5-7A3D-408A-9983-C7301C654EC3}" srcOrd="2" destOrd="0" presId="urn:microsoft.com/office/officeart/2005/8/layout/process2"/>
    <dgm:cxn modelId="{66E571F3-06BB-4BB1-8F7E-45EBA39643E7}" type="presParOf" srcId="{D95F3DE6-2E47-438A-8762-7E674D091222}" destId="{3449838F-CD96-4BD4-881A-9659D106049A}" srcOrd="3" destOrd="0" presId="urn:microsoft.com/office/officeart/2005/8/layout/process2"/>
    <dgm:cxn modelId="{34D9284C-4CFE-4366-AF85-80F29559B289}" type="presParOf" srcId="{3449838F-CD96-4BD4-881A-9659D106049A}" destId="{7DCF0F6F-EE49-42A9-9136-83764B717313}" srcOrd="0" destOrd="0" presId="urn:microsoft.com/office/officeart/2005/8/layout/process2"/>
    <dgm:cxn modelId="{83A5FC6F-9C31-4A00-9546-A3A2CC5DFD21}" type="presParOf" srcId="{D95F3DE6-2E47-438A-8762-7E674D091222}" destId="{2428EF00-AFC0-4B9E-9BAC-6C5BAF12E85A}" srcOrd="4" destOrd="0" presId="urn:microsoft.com/office/officeart/2005/8/layout/process2"/>
    <dgm:cxn modelId="{2AED78FC-584B-422B-96BE-3751C3BCC604}" type="presParOf" srcId="{D95F3DE6-2E47-438A-8762-7E674D091222}" destId="{5AB8C09F-F626-4613-99CE-7D6126ACF5A0}" srcOrd="5" destOrd="0" presId="urn:microsoft.com/office/officeart/2005/8/layout/process2"/>
    <dgm:cxn modelId="{987C7DE5-6FEF-4381-A353-A93A561A27EF}" type="presParOf" srcId="{5AB8C09F-F626-4613-99CE-7D6126ACF5A0}" destId="{FE06E645-89D7-4EE5-A9E3-720335AEAF44}" srcOrd="0" destOrd="0" presId="urn:microsoft.com/office/officeart/2005/8/layout/process2"/>
    <dgm:cxn modelId="{67697AA4-DE74-4F60-8C38-54561A2F495B}" type="presParOf" srcId="{D95F3DE6-2E47-438A-8762-7E674D091222}" destId="{15187252-6379-48FC-B9F3-3F9FA4F542E9}" srcOrd="6" destOrd="0" presId="urn:microsoft.com/office/officeart/2005/8/layout/process2"/>
    <dgm:cxn modelId="{8CBBC778-1518-4BF6-8A3E-78E72B92861F}" type="presParOf" srcId="{D95F3DE6-2E47-438A-8762-7E674D091222}" destId="{EA4C88CA-2A58-4510-B007-5289E67A1532}" srcOrd="7" destOrd="0" presId="urn:microsoft.com/office/officeart/2005/8/layout/process2"/>
    <dgm:cxn modelId="{19037BED-1855-4CD7-834B-742E3D42A79B}" type="presParOf" srcId="{EA4C88CA-2A58-4510-B007-5289E67A1532}" destId="{F6598517-3024-4F6E-B7A2-70EDD59D3637}" srcOrd="0" destOrd="0" presId="urn:microsoft.com/office/officeart/2005/8/layout/process2"/>
    <dgm:cxn modelId="{887CFF71-816C-411E-AA92-41A81704951E}" type="presParOf" srcId="{D95F3DE6-2E47-438A-8762-7E674D091222}" destId="{FE13233F-5E8A-45E0-AAC1-490CCA9134DA}" srcOrd="8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1EC4AA3-33A5-415B-84C5-31429C75774E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C8D58F2-240E-48C9-A1EF-2C580F3311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4AA3-33A5-415B-84C5-31429C75774E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58F2-240E-48C9-A1EF-2C580F3311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4AA3-33A5-415B-84C5-31429C75774E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58F2-240E-48C9-A1EF-2C580F3311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EC4AA3-33A5-415B-84C5-31429C75774E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C8D58F2-240E-48C9-A1EF-2C580F331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1EC4AA3-33A5-415B-84C5-31429C75774E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C8D58F2-240E-48C9-A1EF-2C580F3311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4AA3-33A5-415B-84C5-31429C75774E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58F2-240E-48C9-A1EF-2C580F331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4AA3-33A5-415B-84C5-31429C75774E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58F2-240E-48C9-A1EF-2C580F331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EC4AA3-33A5-415B-84C5-31429C75774E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8D58F2-240E-48C9-A1EF-2C580F331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4AA3-33A5-415B-84C5-31429C75774E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58F2-240E-48C9-A1EF-2C580F3311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EC4AA3-33A5-415B-84C5-31429C75774E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C8D58F2-240E-48C9-A1EF-2C580F331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EC4AA3-33A5-415B-84C5-31429C75774E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8D58F2-240E-48C9-A1EF-2C580F3311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1EC4AA3-33A5-415B-84C5-31429C75774E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C8D58F2-240E-48C9-A1EF-2C580F3311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dmag.com/articles/2011/12/2012-global-r-d-funding-forecast-r-d-spending-growth-continues-while-globalization-accelerat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1"/>
            <a:ext cx="7772400" cy="762000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BANKING INDUSTRY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724400"/>
            <a:ext cx="64008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>
                <a:latin typeface="Arial Black" pitchFamily="34" charset="0"/>
              </a:rPr>
              <a:t>Amulya</a:t>
            </a:r>
          </a:p>
          <a:p>
            <a:pPr algn="r"/>
            <a:r>
              <a:rPr lang="en-US" dirty="0" smtClean="0">
                <a:latin typeface="Arial Black" pitchFamily="34" charset="0"/>
              </a:rPr>
              <a:t>Nikita Singhania</a:t>
            </a:r>
          </a:p>
          <a:p>
            <a:pPr algn="r"/>
            <a:r>
              <a:rPr lang="en-US" dirty="0" smtClean="0">
                <a:latin typeface="Arial Black" pitchFamily="34" charset="0"/>
              </a:rPr>
              <a:t>Reuben Joseph</a:t>
            </a:r>
          </a:p>
          <a:p>
            <a:pPr algn="r"/>
            <a:r>
              <a:rPr lang="en-US" dirty="0" smtClean="0">
                <a:latin typeface="Arial Black" pitchFamily="34" charset="0"/>
              </a:rPr>
              <a:t>Sayonee Datta</a:t>
            </a:r>
          </a:p>
          <a:p>
            <a:pPr algn="r"/>
            <a:r>
              <a:rPr lang="en-US" dirty="0" smtClean="0">
                <a:latin typeface="Arial Black" pitchFamily="34" charset="0"/>
              </a:rPr>
              <a:t>Vinayak Mittal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Picture 2" descr="http://islamicfinancenews.files.wordpress.com/2009/09/coin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705" y="1371600"/>
            <a:ext cx="6644105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Herfindahl index for the private sector banks is 0.2442.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So, In Banking Industry private sector indicates moderate concentration so the concentration ratio lies between </a:t>
            </a:r>
            <a:r>
              <a:rPr lang="en-IN" dirty="0" smtClean="0"/>
              <a:t>0-50percent. So it ranges from </a:t>
            </a:r>
            <a:r>
              <a:rPr lang="en-IN" b="1" dirty="0" smtClean="0"/>
              <a:t>perfect competition to oligopoly.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Technological &amp; cost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ATM</a:t>
            </a:r>
          </a:p>
          <a:p>
            <a:r>
              <a:rPr lang="en-US" dirty="0" smtClean="0"/>
              <a:t>IT services &amp; Mobile Banking</a:t>
            </a:r>
          </a:p>
          <a:p>
            <a:r>
              <a:rPr lang="en-US" dirty="0" smtClean="0"/>
              <a:t>Virtual Wallet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Cost Conditions</a:t>
            </a:r>
          </a:p>
          <a:p>
            <a:pPr>
              <a:buNone/>
            </a:pPr>
            <a:r>
              <a:rPr lang="en-US" sz="1800" dirty="0" smtClean="0"/>
              <a:t>    The cost function controls the input prices, output quantities and   other conditions- found very substantial improvements in cost productivity over time, although the improvements were smaller in last few years. Some of these improvements are clearly due to IT advances.</a:t>
            </a:r>
          </a:p>
          <a:p>
            <a:pPr>
              <a:buNone/>
            </a:pPr>
            <a:r>
              <a:rPr lang="en-US" sz="1800" dirty="0" smtClean="0"/>
              <a:t>Eg:  Previously, the automated clearing house was run primarily as batch   jobs with physical delivery of computer tapes from the banks whereas the data are now sent electronically.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Demand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demand for financial product soaring,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demand for driving down costs,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demand for leveraging technology, focusing on alternative delivery channels ,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demand for providing effective logistics for cash management to tap the rural population.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 smtClean="0"/>
              <a:t>Pricing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The price mix is the various interest rates charged by different banks. All the banks of India charge interest rates on the basis of RBI directives.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There is also competition among banks in terms of annual fees for services like credit cards, DMAT etc.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Interest charged on home loans and car loans are another important pricing aspect of banking industry.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In banking sector it is very important to understand that the main pricing policy is concerned with the interest rate charged.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there are mainly three types of pricing methods adopted by the banks:</a:t>
            </a:r>
          </a:p>
          <a:p>
            <a:pPr lvl="0">
              <a:lnSpc>
                <a:spcPct val="120000"/>
              </a:lnSpc>
            </a:pPr>
            <a:r>
              <a:rPr lang="en-US" dirty="0" smtClean="0"/>
              <a:t>Value pricing</a:t>
            </a:r>
          </a:p>
          <a:p>
            <a:pPr lvl="0">
              <a:lnSpc>
                <a:spcPct val="120000"/>
              </a:lnSpc>
            </a:pPr>
            <a:r>
              <a:rPr lang="en-US" dirty="0" smtClean="0"/>
              <a:t>Going rate pricing</a:t>
            </a:r>
          </a:p>
          <a:p>
            <a:pPr lvl="0">
              <a:lnSpc>
                <a:spcPct val="120000"/>
              </a:lnSpc>
            </a:pPr>
            <a:r>
              <a:rPr lang="en-US" dirty="0" smtClean="0"/>
              <a:t>Mark up pricing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Advertising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smtClean="0"/>
              <a:t>The major objectives for using advertising techniques or campaigns by banks are:</a:t>
            </a:r>
          </a:p>
          <a:p>
            <a:pPr lvl="0"/>
            <a:r>
              <a:rPr lang="en-US" dirty="0" smtClean="0"/>
              <a:t>Making customers aware of the all kinds of services provided by the banks.</a:t>
            </a:r>
          </a:p>
          <a:p>
            <a:pPr lvl="0"/>
            <a:r>
              <a:rPr lang="en-US" dirty="0" smtClean="0"/>
              <a:t>Increase the use of services</a:t>
            </a:r>
          </a:p>
          <a:p>
            <a:pPr lvl="0"/>
            <a:r>
              <a:rPr lang="en-US" dirty="0" smtClean="0"/>
              <a:t>Creation of a proper image about banks and services</a:t>
            </a:r>
          </a:p>
          <a:p>
            <a:pPr lvl="0"/>
            <a:r>
              <a:rPr lang="en-US" dirty="0" smtClean="0"/>
              <a:t>Change customers’ attitudes</a:t>
            </a:r>
          </a:p>
          <a:p>
            <a:pPr lvl="0"/>
            <a:r>
              <a:rPr lang="en-US" dirty="0" smtClean="0"/>
              <a:t>Support personal selling</a:t>
            </a:r>
          </a:p>
          <a:p>
            <a:pPr lvl="0"/>
            <a:r>
              <a:rPr lang="en-US" dirty="0" smtClean="0"/>
              <a:t>Emphasize well service</a:t>
            </a:r>
          </a:p>
          <a:p>
            <a:pPr lvl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cribb.in/wp-content/uploads/2009/03/sbi-advertising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0"/>
            <a:ext cx="2743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bhartiads.co.in/wp-content/uploads/2011/10/ICICI-Bank-Announces-Home-Loans-At-Fixed-Interest-Rate-For-First-2-Years-640x407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895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and development</a:t>
            </a:r>
            <a:endParaRPr lang="en-US" dirty="0"/>
          </a:p>
        </p:txBody>
      </p:sp>
      <p:pic>
        <p:nvPicPr>
          <p:cNvPr id="4" name="Picture 2" descr="C:\Users\amu\Desktop\RnDSpending2012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0048" y="1600200"/>
            <a:ext cx="7481952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Banks are lumped in to the “other” category of all industries except the top nine. </a:t>
            </a:r>
          </a:p>
          <a:p>
            <a:r>
              <a:rPr lang="en-IN" dirty="0" smtClean="0"/>
              <a:t>According to the FDIC, the banking industry generated more than $529 billion in revenue 2011 (net interest income + non interest income). If the industry spent at just the average rate of all industries, that would mean more than $18 billion in research and development spending. That doesn’t seem unreasonable, since the banking industry contributes about 3.6% of U.S. GDP.</a:t>
            </a:r>
          </a:p>
          <a:p>
            <a:r>
              <a:rPr lang="en-IN" dirty="0" smtClean="0"/>
              <a:t>That would have put the banking industry tied for 8th place with Consumer companies at 3% of the total and just ahead of Telecom. (Adjusting for the fact that the United States makes up about </a:t>
            </a:r>
            <a:r>
              <a:rPr lang="en-IN" dirty="0" smtClean="0">
                <a:hlinkClick r:id="rId2" tooltip="Source: Battelle, R&amp;D Mag"/>
              </a:rPr>
              <a:t>31%</a:t>
            </a:r>
            <a:r>
              <a:rPr lang="en-IN" dirty="0" smtClean="0"/>
              <a:t> of the total global spend, that would scale out to about 10% in total, tied for fourth place with Industrials.)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Mergers &amp;  acquistions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Oriental bank of commerce acquires global trust bank ltd</a:t>
            </a:r>
          </a:p>
          <a:p>
            <a:r>
              <a:rPr lang="en-US" dirty="0" smtClean="0"/>
              <a:t>ICICI bank ltd acquires bank of Madura</a:t>
            </a:r>
          </a:p>
          <a:p>
            <a:r>
              <a:rPr lang="en-US" dirty="0" smtClean="0"/>
              <a:t>HDFC bank acquire centurion bank of </a:t>
            </a:r>
            <a:r>
              <a:rPr lang="en-US" dirty="0" err="1" smtClean="0"/>
              <a:t>punjab</a:t>
            </a:r>
            <a:endParaRPr lang="en-US" dirty="0" smtClean="0"/>
          </a:p>
          <a:p>
            <a:r>
              <a:rPr lang="en-US" dirty="0" smtClean="0"/>
              <a:t>Bank of Baroda  Acquires South </a:t>
            </a:r>
            <a:r>
              <a:rPr lang="en-US" dirty="0" err="1" smtClean="0"/>
              <a:t>Gujrat</a:t>
            </a:r>
            <a:r>
              <a:rPr lang="en-US" dirty="0" smtClean="0"/>
              <a:t> Local Area Bank Ltd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Profitability</a:t>
            </a:r>
          </a:p>
          <a:p>
            <a:r>
              <a:rPr lang="en-US" dirty="0" smtClean="0"/>
              <a:t>The profitability of banking sector will remain under pressure during the year on account of market volatility, global rating agency.</a:t>
            </a:r>
          </a:p>
          <a:p>
            <a:r>
              <a:rPr lang="en-US" dirty="0" smtClean="0"/>
              <a:t>The component of trading income is expected to come down.</a:t>
            </a:r>
          </a:p>
          <a:p>
            <a:r>
              <a:rPr lang="en-US" dirty="0" smtClean="0"/>
              <a:t>The rate of interest income would remain the same.</a:t>
            </a:r>
          </a:p>
          <a:p>
            <a:r>
              <a:rPr lang="en-US" dirty="0" smtClean="0"/>
              <a:t>The asset quality non performing loan ratio for Indian banks in 2008 is expected to move up.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Social welfare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Services to enterprises and consumers to undertake their business activates and to easily perform their day to day transactions.</a:t>
            </a:r>
          </a:p>
          <a:p>
            <a:r>
              <a:rPr lang="en-US" dirty="0" smtClean="0"/>
              <a:t>Social insurance</a:t>
            </a:r>
          </a:p>
          <a:p>
            <a:r>
              <a:rPr lang="en-US" dirty="0" smtClean="0"/>
              <a:t>Pensions</a:t>
            </a:r>
          </a:p>
          <a:p>
            <a:r>
              <a:rPr lang="en-US" dirty="0" smtClean="0"/>
              <a:t>Disability insurance</a:t>
            </a:r>
          </a:p>
          <a:p>
            <a:r>
              <a:rPr lang="en-US" dirty="0" smtClean="0"/>
              <a:t>Survivor benefits</a:t>
            </a:r>
          </a:p>
          <a:p>
            <a:r>
              <a:rPr lang="en-US" dirty="0" smtClean="0"/>
              <a:t>Unemployment insurance</a:t>
            </a:r>
          </a:p>
          <a:p>
            <a:r>
              <a:rPr lang="en-US" dirty="0" smtClean="0"/>
              <a:t>Basic Security</a:t>
            </a:r>
          </a:p>
          <a:p>
            <a:r>
              <a:rPr lang="en-US" dirty="0" smtClean="0"/>
              <a:t>Rural Banking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001000" cy="55626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1800" dirty="0" smtClean="0">
                <a:latin typeface="Calibri" pitchFamily="34" charset="0"/>
              </a:rPr>
              <a:t>To identify the market share on the basis of revenue and nature of competition on the basis of Herfindal’s Index.</a:t>
            </a:r>
            <a:endParaRPr lang="en-IN" sz="1800" dirty="0" smtClean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800" dirty="0" smtClean="0">
                <a:latin typeface="Calibri" pitchFamily="34" charset="0"/>
              </a:rPr>
              <a:t>Segmenting the market on the basis of customers.</a:t>
            </a:r>
            <a:endParaRPr lang="en-IN" sz="1800" dirty="0" smtClean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800" dirty="0" smtClean="0">
                <a:latin typeface="Calibri" pitchFamily="34" charset="0"/>
              </a:rPr>
              <a:t>Conducting and Analyzing the PEST factors for Banking Sector.</a:t>
            </a:r>
            <a:endParaRPr lang="en-IN" sz="1800" dirty="0" smtClean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800" dirty="0" smtClean="0">
                <a:latin typeface="Calibri" pitchFamily="34" charset="0"/>
              </a:rPr>
              <a:t>Looking into other profitable business of leading Banks. (Diversification)</a:t>
            </a:r>
            <a:endParaRPr lang="en-IN" sz="1800" dirty="0" smtClean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800" dirty="0" smtClean="0">
                <a:latin typeface="Calibri" pitchFamily="34" charset="0"/>
              </a:rPr>
              <a:t>Ascertaining the mergers and Acquisitions in Banking Industry.</a:t>
            </a:r>
            <a:endParaRPr lang="en-IN" sz="1800" dirty="0" smtClean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800" dirty="0" smtClean="0">
                <a:latin typeface="Calibri" pitchFamily="34" charset="0"/>
              </a:rPr>
              <a:t>Looking into the international exposures of the banks.</a:t>
            </a:r>
            <a:endParaRPr lang="en-IN" sz="1800" dirty="0" smtClean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800" dirty="0" smtClean="0">
                <a:latin typeface="Calibri" pitchFamily="34" charset="0"/>
              </a:rPr>
              <a:t>To find out the technological changes in the Banking Sector.</a:t>
            </a:r>
            <a:endParaRPr lang="en-IN" sz="1800" dirty="0" smtClean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800" dirty="0" smtClean="0">
                <a:latin typeface="Calibri" pitchFamily="34" charset="0"/>
              </a:rPr>
              <a:t>To find out the marketing initiatives by the Banking Sector.</a:t>
            </a:r>
            <a:endParaRPr lang="en-IN" sz="1800" dirty="0" smtClean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800" dirty="0" smtClean="0">
                <a:latin typeface="Calibri" pitchFamily="34" charset="0"/>
              </a:rPr>
              <a:t>To look into the future outlook of the Banking Industry.</a:t>
            </a:r>
            <a:endParaRPr lang="en-IN" sz="1800" dirty="0" smtClean="0">
              <a:latin typeface="Calibri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800" dirty="0" smtClean="0">
                <a:latin typeface="Calibri" pitchFamily="34" charset="0"/>
              </a:rPr>
              <a:t>To make a comparison with US and Other developing or developed countries. </a:t>
            </a:r>
            <a:endParaRPr lang="en-IN" sz="18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IN" dirty="0" smtClean="0">
              <a:latin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Porter’s Five Force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304800" y="1524000"/>
          <a:ext cx="83820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Patents &amp; Copyrights</a:t>
            </a:r>
          </a:p>
          <a:p>
            <a:r>
              <a:rPr lang="en-US" dirty="0" smtClean="0"/>
              <a:t>innovating in the financial securities industry is very costly</a:t>
            </a:r>
          </a:p>
          <a:p>
            <a:r>
              <a:rPr lang="en-US" dirty="0" smtClean="0"/>
              <a:t>financial innovations are quickly imitated by</a:t>
            </a:r>
          </a:p>
          <a:p>
            <a:pPr>
              <a:buNone/>
            </a:pPr>
            <a:r>
              <a:rPr lang="en-US" dirty="0" smtClean="0"/>
              <a:t>competitors. </a:t>
            </a:r>
          </a:p>
          <a:p>
            <a:r>
              <a:rPr lang="en-US" dirty="0" smtClean="0"/>
              <a:t>there is a pronounced advantage of</a:t>
            </a:r>
          </a:p>
          <a:p>
            <a:pPr>
              <a:buNone/>
            </a:pPr>
            <a:r>
              <a:rPr lang="en-US" dirty="0" smtClean="0"/>
              <a:t>    being first, with the innovator retaining a 50-60%market share even in the long-run.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Economies of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banking consolidation will result in a small number of large monopoly banks that can achieve substantial economies of scale and outperform small competitors. </a:t>
            </a:r>
          </a:p>
          <a:p>
            <a:r>
              <a:rPr lang="en-US" dirty="0" smtClean="0"/>
              <a:t>But research suggests that small banks are sometimes more efficient than their large counterparts. One competitive strategy undertaken by numerous small banks is agricultural lending. </a:t>
            </a:r>
          </a:p>
          <a:p>
            <a:r>
              <a:rPr lang="en-US" dirty="0" smtClean="0"/>
              <a:t>it is not necessary to be large to be efficient for the banks with loan specialization.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 &amp; Liquidity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They ensure that banks are not making investments that increase the risk of failure.</a:t>
            </a:r>
          </a:p>
          <a:p>
            <a:r>
              <a:rPr lang="en-US" dirty="0" smtClean="0"/>
              <a:t>They have enough capital to sustain operating losses while still honoring withdrawals.</a:t>
            </a:r>
          </a:p>
          <a:p>
            <a:r>
              <a:rPr lang="en-US" dirty="0" smtClean="0"/>
              <a:t>33% raise in the capital requirements leads to 50% drop in bank entry and exit rates by small banks.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Economies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During the period characterized by rapid growth and considerable regulation of the capital market, banks sought to reduce fixed unit costs by expanding their landing and deposit bases.</a:t>
            </a:r>
          </a:p>
          <a:p>
            <a:r>
              <a:rPr lang="en-US" dirty="0" smtClean="0"/>
              <a:t>In such situations, their quantitative expansions-supported by prevailing competitive parity among banks could increase profits.</a:t>
            </a:r>
          </a:p>
          <a:p>
            <a:r>
              <a:rPr lang="en-US" dirty="0" smtClean="0"/>
              <a:t>Thus banks seek to maximize a kind of economy of scale by increasing output of single products.</a:t>
            </a:r>
          </a:p>
          <a:p>
            <a:r>
              <a:rPr lang="en-US" dirty="0" smtClean="0"/>
              <a:t>Economies of scope will provide the theoretical foundation for the diversification of the banking industry in an era of slower economic growth and advances in economic technologies.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PESTLE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 between </a:t>
            </a:r>
            <a:r>
              <a:rPr lang="en-US" dirty="0" smtClean="0"/>
              <a:t>Peers in public sector</a:t>
            </a:r>
            <a:endParaRPr lang="en-US" dirty="0"/>
          </a:p>
        </p:txBody>
      </p:sp>
      <p:pic>
        <p:nvPicPr>
          <p:cNvPr id="4" name="Content Placeholder 5" descr="Capture 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5574" y="1447800"/>
            <a:ext cx="8743625" cy="54102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 Between </a:t>
            </a:r>
            <a:r>
              <a:rPr lang="en-US" dirty="0" smtClean="0"/>
              <a:t>Peers in private sector</a:t>
            </a:r>
            <a:endParaRPr lang="en-US" dirty="0"/>
          </a:p>
        </p:txBody>
      </p:sp>
      <p:pic>
        <p:nvPicPr>
          <p:cNvPr id="4" name="Content Placeholder 3" descr="Capture 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0817" y="1524000"/>
            <a:ext cx="8724583" cy="53340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Comparison of Indian banking system with global banking 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Two critical factors driving change over the next 10-20 years: firstly, India has a large number of young population in the country and will see a sharp rise in its working age population. Secondly, more people in India will get rich within one generation.</a:t>
            </a:r>
          </a:p>
          <a:p>
            <a:pPr>
              <a:buNone/>
            </a:pP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A study by Mc Kinsey suggests that average households income will triple over the next two decades and it will become the world’s fifth largest consumer economy by 2025.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Market structure in Indian scenario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838200"/>
          <a:ext cx="7772400" cy="5635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The demand for financial services will increase ant the banking and the financial sector will have a key role in intermediating savings and investment from large number and growing incomes, which will fuel growth.</a:t>
            </a:r>
          </a:p>
          <a:p>
            <a:pPr>
              <a:buNone/>
            </a:pPr>
            <a:endParaRPr lang="en-IN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It is estimated that under the Unique Identification Authority of India, by 2017 nearly 1.2 billion people in the country would be enrolled under </a:t>
            </a:r>
            <a:r>
              <a:rPr lang="en-US" dirty="0" err="1" smtClean="0">
                <a:latin typeface="Calibri" pitchFamily="34" charset="0"/>
              </a:rPr>
              <a:t>Aadhaar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endParaRPr lang="en-IN" dirty="0" smtClean="0">
              <a:latin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Market structure in the global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In the world’s top 1000 banks,  there are many more large and medium-sized domestic banks from the developed countries than from the emerging economies. 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Illustratively, according to The Banker 2011, out of the top 1000 banks globally, 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over 200 are located in USA, 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just above 100 in Japan, 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over 80 in Germany, 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over 40 in Spain and 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around 40 in the UK. 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Even China has as many as 16 banks within the top 1000, out of which, as many as 14 are in the top 500.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 10 banks in India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 smtClean="0"/>
              <a:t>PUBLIC SECTOR BANKS</a:t>
            </a:r>
          </a:p>
          <a:p>
            <a:r>
              <a:rPr lang="en-US" dirty="0" smtClean="0"/>
              <a:t>State Bank of India(SBI)</a:t>
            </a:r>
          </a:p>
          <a:p>
            <a:r>
              <a:rPr lang="en-US" dirty="0" smtClean="0"/>
              <a:t>Punjab National Bank</a:t>
            </a:r>
          </a:p>
          <a:p>
            <a:r>
              <a:rPr lang="en-US" dirty="0" smtClean="0"/>
              <a:t>Bank of Baroda</a:t>
            </a:r>
          </a:p>
          <a:p>
            <a:r>
              <a:rPr lang="en-US" dirty="0" smtClean="0"/>
              <a:t>Canara Bank</a:t>
            </a:r>
          </a:p>
          <a:p>
            <a:r>
              <a:rPr lang="en-US" dirty="0" smtClean="0"/>
              <a:t>Bank of India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PRIVATE SECTOR BANKS</a:t>
            </a:r>
          </a:p>
          <a:p>
            <a:r>
              <a:rPr lang="en-US" dirty="0" smtClean="0"/>
              <a:t>HDFC Bank</a:t>
            </a:r>
          </a:p>
          <a:p>
            <a:r>
              <a:rPr lang="en-US" dirty="0" smtClean="0"/>
              <a:t>ICICI Bank</a:t>
            </a:r>
          </a:p>
          <a:p>
            <a:r>
              <a:rPr lang="en-US" dirty="0" smtClean="0"/>
              <a:t>Axis Bank</a:t>
            </a:r>
          </a:p>
          <a:p>
            <a:r>
              <a:rPr lang="en-US" dirty="0" smtClean="0"/>
              <a:t>Citi Bank</a:t>
            </a:r>
          </a:p>
          <a:p>
            <a:r>
              <a:rPr lang="en-US" dirty="0" smtClean="0"/>
              <a:t>IDBI Bank</a:t>
            </a:r>
          </a:p>
          <a:p>
            <a:pPr algn="r">
              <a:buNone/>
            </a:pPr>
            <a:r>
              <a:rPr lang="en-US" dirty="0" smtClean="0"/>
              <a:t> </a:t>
            </a:r>
          </a:p>
          <a:p>
            <a:pPr algn="r">
              <a:buNone/>
            </a:pPr>
            <a:r>
              <a:rPr lang="en-US" sz="1600" dirty="0" err="1" smtClean="0"/>
              <a:t>thetoplist.in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086600" cy="762000"/>
          </a:xfrm>
        </p:spPr>
        <p:txBody>
          <a:bodyPr/>
          <a:lstStyle/>
          <a:p>
            <a:pPr algn="ctr"/>
            <a:r>
              <a:rPr lang="en-US" dirty="0" smtClean="0"/>
              <a:t>Top 10 banks in the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Deutsche Bank, Germany</a:t>
            </a:r>
          </a:p>
          <a:p>
            <a:r>
              <a:rPr lang="en-US" dirty="0" smtClean="0"/>
              <a:t>Mitsubishi UFJ Bank, Japan</a:t>
            </a:r>
          </a:p>
          <a:p>
            <a:r>
              <a:rPr lang="en-US" dirty="0" smtClean="0"/>
              <a:t>Industrial &amp; Commercial Bank of China</a:t>
            </a:r>
          </a:p>
          <a:p>
            <a:r>
              <a:rPr lang="en-US" dirty="0" smtClean="0"/>
              <a:t>HSBC Holdings, UK</a:t>
            </a:r>
          </a:p>
          <a:p>
            <a:r>
              <a:rPr lang="en-US" dirty="0" smtClean="0"/>
              <a:t>Barclays PLC, UK</a:t>
            </a:r>
          </a:p>
          <a:p>
            <a:r>
              <a:rPr lang="en-US" dirty="0" smtClean="0"/>
              <a:t>BNP Paribas, France</a:t>
            </a:r>
          </a:p>
          <a:p>
            <a:r>
              <a:rPr lang="en-US" dirty="0" smtClean="0"/>
              <a:t>Japan Post Bank</a:t>
            </a:r>
          </a:p>
          <a:p>
            <a:r>
              <a:rPr lang="en-US" dirty="0" smtClean="0"/>
              <a:t>J. P. Morgan Chase &amp; Co. USA</a:t>
            </a:r>
          </a:p>
          <a:p>
            <a:r>
              <a:rPr lang="en-US" dirty="0" smtClean="0"/>
              <a:t>Credit Agricole SA, France</a:t>
            </a:r>
          </a:p>
          <a:p>
            <a:r>
              <a:rPr lang="en-US" dirty="0" smtClean="0"/>
              <a:t>Royal Bank of Scotland Group(RBS)</a:t>
            </a:r>
          </a:p>
          <a:p>
            <a:pPr algn="r">
              <a:buNone/>
            </a:pPr>
            <a:r>
              <a:rPr lang="en-US" sz="1600" dirty="0" smtClean="0"/>
              <a:t>thetoptenz.net</a:t>
            </a:r>
          </a:p>
          <a:p>
            <a:pPr algn="r"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7526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INDUSTRY CONENTRATION in </a:t>
            </a:r>
            <a:r>
              <a:rPr lang="en-US" sz="2700" b="1" dirty="0" smtClean="0"/>
              <a:t>public sector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HERFINDAHL INDEX: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             </a:t>
            </a:r>
            <a:r>
              <a:rPr lang="en-US" sz="1600" dirty="0" smtClean="0"/>
              <a:t>source: capital line database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6705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Herfindahl Index Range:-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dirty="0" smtClean="0"/>
              <a:t>A HHI index below 100 indicates a highly competitive index.</a:t>
            </a:r>
            <a:endParaRPr lang="en-US" dirty="0" smtClean="0"/>
          </a:p>
          <a:p>
            <a:pPr lvl="0"/>
            <a:r>
              <a:rPr lang="en-IN" dirty="0" smtClean="0"/>
              <a:t>A HHI index below 1,500 indicates an unconcentrated index.</a:t>
            </a:r>
            <a:endParaRPr lang="en-US" dirty="0" smtClean="0"/>
          </a:p>
          <a:p>
            <a:pPr lvl="0"/>
            <a:r>
              <a:rPr lang="en-IN" dirty="0" smtClean="0"/>
              <a:t>A HHI index 1,500 to 2,500 indicates moderate concentration.</a:t>
            </a:r>
            <a:endParaRPr lang="en-US" dirty="0" smtClean="0"/>
          </a:p>
          <a:p>
            <a:pPr lvl="0"/>
            <a:r>
              <a:rPr lang="en-IN" dirty="0" smtClean="0"/>
              <a:t>A HHI index above 2,500 indicates high concentration.</a:t>
            </a:r>
            <a:endParaRPr lang="en-US" dirty="0" smtClean="0"/>
          </a:p>
          <a:p>
            <a:r>
              <a:rPr lang="en-US" dirty="0" smtClean="0"/>
              <a:t>The Herfindahl index for the public sector banks is 0.1994. </a:t>
            </a:r>
          </a:p>
          <a:p>
            <a:r>
              <a:rPr lang="en-US" dirty="0" smtClean="0"/>
              <a:t>So, In Banking Industry public sector indicates moderate concentration so the concentration ratio lies between </a:t>
            </a:r>
            <a:r>
              <a:rPr lang="en-IN" dirty="0" smtClean="0"/>
              <a:t>0-50percent. So it ranges from </a:t>
            </a:r>
            <a:r>
              <a:rPr lang="en-IN" b="1" dirty="0" smtClean="0"/>
              <a:t>perfect competition to oligopoly.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73162"/>
          </a:xfrm>
        </p:spPr>
        <p:txBody>
          <a:bodyPr/>
          <a:lstStyle/>
          <a:p>
            <a:pPr algn="ctr"/>
            <a:r>
              <a:rPr lang="en-US" dirty="0" smtClean="0"/>
              <a:t>Herfindahl index in private sector</a:t>
            </a:r>
            <a:br>
              <a:rPr lang="en-US" dirty="0" smtClean="0"/>
            </a:br>
            <a:r>
              <a:rPr lang="en-US" sz="1600" dirty="0" smtClean="0"/>
              <a:t>source: capitaline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010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232</TotalTime>
  <Words>1492</Words>
  <Application>Microsoft Office PowerPoint</Application>
  <PresentationFormat>On-screen Show (4:3)</PresentationFormat>
  <Paragraphs>186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Oriel</vt:lpstr>
      <vt:lpstr>BANKING INDUSTRY</vt:lpstr>
      <vt:lpstr>Objectives</vt:lpstr>
      <vt:lpstr>Market structure in Indian scenario</vt:lpstr>
      <vt:lpstr>Market structure in the global scenario</vt:lpstr>
      <vt:lpstr>Top 10 banks in India</vt:lpstr>
      <vt:lpstr>Top 10 banks in the world</vt:lpstr>
      <vt:lpstr>INDUSTRY CONENTRATION in public sector  HERFINDAHL INDEX:                                                                    source: capital line database</vt:lpstr>
      <vt:lpstr>Herfindahl Index Range:- </vt:lpstr>
      <vt:lpstr>Herfindahl index in private sector source: capitaline database</vt:lpstr>
      <vt:lpstr>Slide 10</vt:lpstr>
      <vt:lpstr>Technological &amp; cost conditions</vt:lpstr>
      <vt:lpstr>Demand conditions</vt:lpstr>
      <vt:lpstr>Conduct</vt:lpstr>
      <vt:lpstr>Advertising</vt:lpstr>
      <vt:lpstr>Research and development</vt:lpstr>
      <vt:lpstr>Slide 16</vt:lpstr>
      <vt:lpstr>Mergers &amp;  acquistions</vt:lpstr>
      <vt:lpstr>Performance</vt:lpstr>
      <vt:lpstr>Social welfare</vt:lpstr>
      <vt:lpstr>Porter’s Five Force Model</vt:lpstr>
      <vt:lpstr>Slide 21</vt:lpstr>
      <vt:lpstr>Economies of scale</vt:lpstr>
      <vt:lpstr>Capital &amp; Liquidity Requirement</vt:lpstr>
      <vt:lpstr>Economies of scope</vt:lpstr>
      <vt:lpstr>PESTLE ANALYSIS</vt:lpstr>
      <vt:lpstr>Comparison between Peers in public sector</vt:lpstr>
      <vt:lpstr>Comparison Between Peers in private sector</vt:lpstr>
      <vt:lpstr>Comparison of Indian banking system with global banking system</vt:lpstr>
      <vt:lpstr>Future outlook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INDUSTRY</dc:title>
  <dc:creator>sayonee</dc:creator>
  <cp:lastModifiedBy>sayonee</cp:lastModifiedBy>
  <cp:revision>25</cp:revision>
  <dcterms:created xsi:type="dcterms:W3CDTF">2013-03-04T14:22:23Z</dcterms:created>
  <dcterms:modified xsi:type="dcterms:W3CDTF">2013-03-04T18:34:08Z</dcterms:modified>
</cp:coreProperties>
</file>