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7628B6-7A03-473F-A540-72E2CA1A7B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F693647-C257-4E76-91E3-F8B07D8599B1}">
      <dgm:prSet phldrT="[Text]"/>
      <dgm:spPr/>
      <dgm:t>
        <a:bodyPr/>
        <a:lstStyle/>
        <a:p>
          <a:r>
            <a:rPr lang="en-US"/>
            <a:t>Banking sector reforms</a:t>
          </a:r>
        </a:p>
      </dgm:t>
    </dgm:pt>
    <dgm:pt modelId="{1806D50F-13A7-43A4-A5E7-FC0F217D1958}" type="parTrans" cxnId="{0CEDDA51-A3C0-443D-A583-6B687A118333}">
      <dgm:prSet/>
      <dgm:spPr/>
      <dgm:t>
        <a:bodyPr/>
        <a:lstStyle/>
        <a:p>
          <a:endParaRPr lang="en-US"/>
        </a:p>
      </dgm:t>
    </dgm:pt>
    <dgm:pt modelId="{282F2E56-4370-466B-8F2B-535FD14AEA26}" type="sibTrans" cxnId="{0CEDDA51-A3C0-443D-A583-6B687A118333}">
      <dgm:prSet/>
      <dgm:spPr/>
      <dgm:t>
        <a:bodyPr/>
        <a:lstStyle/>
        <a:p>
          <a:endParaRPr lang="en-US"/>
        </a:p>
      </dgm:t>
    </dgm:pt>
    <dgm:pt modelId="{62761B78-E922-487F-962E-6256340A74AD}">
      <dgm:prSet phldrT="[Text]"/>
      <dgm:spPr/>
      <dgm:t>
        <a:bodyPr/>
        <a:lstStyle/>
        <a:p>
          <a:r>
            <a:rPr lang="en-US"/>
            <a:t>Narsimham Committee I</a:t>
          </a:r>
        </a:p>
      </dgm:t>
    </dgm:pt>
    <dgm:pt modelId="{F3CD6A8C-43A9-4C61-BCDF-BDD40B57D587}" type="parTrans" cxnId="{DE694711-BD92-4DA2-9A1E-2C4BCD383FDA}">
      <dgm:prSet/>
      <dgm:spPr/>
      <dgm:t>
        <a:bodyPr/>
        <a:lstStyle/>
        <a:p>
          <a:endParaRPr lang="en-US"/>
        </a:p>
      </dgm:t>
    </dgm:pt>
    <dgm:pt modelId="{A0317B68-5E9C-4861-A741-9068A1B0E719}" type="sibTrans" cxnId="{DE694711-BD92-4DA2-9A1E-2C4BCD383FDA}">
      <dgm:prSet/>
      <dgm:spPr/>
      <dgm:t>
        <a:bodyPr/>
        <a:lstStyle/>
        <a:p>
          <a:endParaRPr lang="en-US"/>
        </a:p>
      </dgm:t>
    </dgm:pt>
    <dgm:pt modelId="{FE5A9542-E435-4E91-BD5D-4A31F8137199}">
      <dgm:prSet phldrT="[Text]"/>
      <dgm:spPr/>
      <dgm:t>
        <a:bodyPr/>
        <a:lstStyle/>
        <a:p>
          <a:r>
            <a:rPr lang="en-US"/>
            <a:t>Narsimham Committee II</a:t>
          </a:r>
        </a:p>
      </dgm:t>
    </dgm:pt>
    <dgm:pt modelId="{DDF175D6-0A72-4C2D-8C72-4F19BA491D9A}" type="parTrans" cxnId="{0BA45C83-C478-4640-B21E-4689BC8AED7C}">
      <dgm:prSet/>
      <dgm:spPr/>
      <dgm:t>
        <a:bodyPr/>
        <a:lstStyle/>
        <a:p>
          <a:endParaRPr lang="en-US"/>
        </a:p>
      </dgm:t>
    </dgm:pt>
    <dgm:pt modelId="{F43930FA-769A-4998-97DD-6F53C9B6BCA9}" type="sibTrans" cxnId="{0BA45C83-C478-4640-B21E-4689BC8AED7C}">
      <dgm:prSet/>
      <dgm:spPr/>
      <dgm:t>
        <a:bodyPr/>
        <a:lstStyle/>
        <a:p>
          <a:endParaRPr lang="en-US"/>
        </a:p>
      </dgm:t>
    </dgm:pt>
    <dgm:pt modelId="{005960EF-3FDC-461F-BAD0-A72C397DE657}" type="pres">
      <dgm:prSet presAssocID="{367628B6-7A03-473F-A540-72E2CA1A7B3B}" presName="hierChild1" presStyleCnt="0">
        <dgm:presLayoutVars>
          <dgm:chPref val="1"/>
          <dgm:dir/>
          <dgm:animOne val="branch"/>
          <dgm:animLvl val="lvl"/>
          <dgm:resizeHandles/>
        </dgm:presLayoutVars>
      </dgm:prSet>
      <dgm:spPr/>
      <dgm:t>
        <a:bodyPr/>
        <a:lstStyle/>
        <a:p>
          <a:endParaRPr lang="en-US"/>
        </a:p>
      </dgm:t>
    </dgm:pt>
    <dgm:pt modelId="{D9A841A9-4698-4C06-93CA-79DB5D367B21}" type="pres">
      <dgm:prSet presAssocID="{3F693647-C257-4E76-91E3-F8B07D8599B1}" presName="hierRoot1" presStyleCnt="0"/>
      <dgm:spPr/>
    </dgm:pt>
    <dgm:pt modelId="{64FD5448-5DCB-4D10-AD54-50F4EF960184}" type="pres">
      <dgm:prSet presAssocID="{3F693647-C257-4E76-91E3-F8B07D8599B1}" presName="composite" presStyleCnt="0"/>
      <dgm:spPr/>
    </dgm:pt>
    <dgm:pt modelId="{3D4691D3-F82D-4E0C-8239-DC4BA5569082}" type="pres">
      <dgm:prSet presAssocID="{3F693647-C257-4E76-91E3-F8B07D8599B1}" presName="background" presStyleLbl="node0" presStyleIdx="0" presStyleCnt="1"/>
      <dgm:spPr/>
    </dgm:pt>
    <dgm:pt modelId="{F9471134-A0AE-4A17-AF91-11E252C2F94A}" type="pres">
      <dgm:prSet presAssocID="{3F693647-C257-4E76-91E3-F8B07D8599B1}" presName="text" presStyleLbl="fgAcc0" presStyleIdx="0" presStyleCnt="1">
        <dgm:presLayoutVars>
          <dgm:chPref val="3"/>
        </dgm:presLayoutVars>
      </dgm:prSet>
      <dgm:spPr/>
      <dgm:t>
        <a:bodyPr/>
        <a:lstStyle/>
        <a:p>
          <a:endParaRPr lang="en-US"/>
        </a:p>
      </dgm:t>
    </dgm:pt>
    <dgm:pt modelId="{C612C83D-9D7E-45A6-B514-42E44851B119}" type="pres">
      <dgm:prSet presAssocID="{3F693647-C257-4E76-91E3-F8B07D8599B1}" presName="hierChild2" presStyleCnt="0"/>
      <dgm:spPr/>
    </dgm:pt>
    <dgm:pt modelId="{4775F7EE-8D4D-4D42-A7E5-8D8146D47B93}" type="pres">
      <dgm:prSet presAssocID="{F3CD6A8C-43A9-4C61-BCDF-BDD40B57D587}" presName="Name10" presStyleLbl="parChTrans1D2" presStyleIdx="0" presStyleCnt="2"/>
      <dgm:spPr/>
      <dgm:t>
        <a:bodyPr/>
        <a:lstStyle/>
        <a:p>
          <a:endParaRPr lang="en-US"/>
        </a:p>
      </dgm:t>
    </dgm:pt>
    <dgm:pt modelId="{423597E6-CBCA-4924-A3A8-18CB3A4D13D9}" type="pres">
      <dgm:prSet presAssocID="{62761B78-E922-487F-962E-6256340A74AD}" presName="hierRoot2" presStyleCnt="0"/>
      <dgm:spPr/>
    </dgm:pt>
    <dgm:pt modelId="{E9DC26C3-FFDA-4197-9687-D3C214EA5DC1}" type="pres">
      <dgm:prSet presAssocID="{62761B78-E922-487F-962E-6256340A74AD}" presName="composite2" presStyleCnt="0"/>
      <dgm:spPr/>
    </dgm:pt>
    <dgm:pt modelId="{0712997F-ED81-4A24-AA01-BE662DDC55EE}" type="pres">
      <dgm:prSet presAssocID="{62761B78-E922-487F-962E-6256340A74AD}" presName="background2" presStyleLbl="node2" presStyleIdx="0" presStyleCnt="2"/>
      <dgm:spPr/>
    </dgm:pt>
    <dgm:pt modelId="{07434E53-95A7-4ACE-9A61-5AC46094C501}" type="pres">
      <dgm:prSet presAssocID="{62761B78-E922-487F-962E-6256340A74AD}" presName="text2" presStyleLbl="fgAcc2" presStyleIdx="0" presStyleCnt="2">
        <dgm:presLayoutVars>
          <dgm:chPref val="3"/>
        </dgm:presLayoutVars>
      </dgm:prSet>
      <dgm:spPr/>
      <dgm:t>
        <a:bodyPr/>
        <a:lstStyle/>
        <a:p>
          <a:endParaRPr lang="en-US"/>
        </a:p>
      </dgm:t>
    </dgm:pt>
    <dgm:pt modelId="{9DF07369-6A1C-4B90-9215-BFC41E5D9E35}" type="pres">
      <dgm:prSet presAssocID="{62761B78-E922-487F-962E-6256340A74AD}" presName="hierChild3" presStyleCnt="0"/>
      <dgm:spPr/>
    </dgm:pt>
    <dgm:pt modelId="{B80C97D1-B576-4C3E-9019-495D8053D5B9}" type="pres">
      <dgm:prSet presAssocID="{DDF175D6-0A72-4C2D-8C72-4F19BA491D9A}" presName="Name10" presStyleLbl="parChTrans1D2" presStyleIdx="1" presStyleCnt="2"/>
      <dgm:spPr/>
      <dgm:t>
        <a:bodyPr/>
        <a:lstStyle/>
        <a:p>
          <a:endParaRPr lang="en-US"/>
        </a:p>
      </dgm:t>
    </dgm:pt>
    <dgm:pt modelId="{C903A45D-FDA2-4107-8E70-0B5430E39C48}" type="pres">
      <dgm:prSet presAssocID="{FE5A9542-E435-4E91-BD5D-4A31F8137199}" presName="hierRoot2" presStyleCnt="0"/>
      <dgm:spPr/>
    </dgm:pt>
    <dgm:pt modelId="{CB58E3EF-C071-4A42-BC45-A2037AD58E4C}" type="pres">
      <dgm:prSet presAssocID="{FE5A9542-E435-4E91-BD5D-4A31F8137199}" presName="composite2" presStyleCnt="0"/>
      <dgm:spPr/>
    </dgm:pt>
    <dgm:pt modelId="{0C92AF4B-A425-4F57-8F27-7068B72117F9}" type="pres">
      <dgm:prSet presAssocID="{FE5A9542-E435-4E91-BD5D-4A31F8137199}" presName="background2" presStyleLbl="node2" presStyleIdx="1" presStyleCnt="2"/>
      <dgm:spPr/>
    </dgm:pt>
    <dgm:pt modelId="{61811F31-0E43-4105-BDB8-3501D1BE7B9E}" type="pres">
      <dgm:prSet presAssocID="{FE5A9542-E435-4E91-BD5D-4A31F8137199}" presName="text2" presStyleLbl="fgAcc2" presStyleIdx="1" presStyleCnt="2">
        <dgm:presLayoutVars>
          <dgm:chPref val="3"/>
        </dgm:presLayoutVars>
      </dgm:prSet>
      <dgm:spPr/>
      <dgm:t>
        <a:bodyPr/>
        <a:lstStyle/>
        <a:p>
          <a:endParaRPr lang="en-US"/>
        </a:p>
      </dgm:t>
    </dgm:pt>
    <dgm:pt modelId="{ABF57745-0DF6-496B-B43D-26CD7B5F5E60}" type="pres">
      <dgm:prSet presAssocID="{FE5A9542-E435-4E91-BD5D-4A31F8137199}" presName="hierChild3" presStyleCnt="0"/>
      <dgm:spPr/>
    </dgm:pt>
  </dgm:ptLst>
  <dgm:cxnLst>
    <dgm:cxn modelId="{63992ED1-1D7D-47C2-AB8F-E856E48577C7}" type="presOf" srcId="{3F693647-C257-4E76-91E3-F8B07D8599B1}" destId="{F9471134-A0AE-4A17-AF91-11E252C2F94A}" srcOrd="0" destOrd="0" presId="urn:microsoft.com/office/officeart/2005/8/layout/hierarchy1"/>
    <dgm:cxn modelId="{A279B04E-2E80-4E26-AD5F-EFD6D0B8E154}" type="presOf" srcId="{FE5A9542-E435-4E91-BD5D-4A31F8137199}" destId="{61811F31-0E43-4105-BDB8-3501D1BE7B9E}" srcOrd="0" destOrd="0" presId="urn:microsoft.com/office/officeart/2005/8/layout/hierarchy1"/>
    <dgm:cxn modelId="{CFB9C2C9-DB1A-4035-AEBC-9D5CA77CEDB2}" type="presOf" srcId="{F3CD6A8C-43A9-4C61-BCDF-BDD40B57D587}" destId="{4775F7EE-8D4D-4D42-A7E5-8D8146D47B93}" srcOrd="0" destOrd="0" presId="urn:microsoft.com/office/officeart/2005/8/layout/hierarchy1"/>
    <dgm:cxn modelId="{1301FADF-3A90-400A-A70A-A48357696BA4}" type="presOf" srcId="{DDF175D6-0A72-4C2D-8C72-4F19BA491D9A}" destId="{B80C97D1-B576-4C3E-9019-495D8053D5B9}" srcOrd="0" destOrd="0" presId="urn:microsoft.com/office/officeart/2005/8/layout/hierarchy1"/>
    <dgm:cxn modelId="{DE694711-BD92-4DA2-9A1E-2C4BCD383FDA}" srcId="{3F693647-C257-4E76-91E3-F8B07D8599B1}" destId="{62761B78-E922-487F-962E-6256340A74AD}" srcOrd="0" destOrd="0" parTransId="{F3CD6A8C-43A9-4C61-BCDF-BDD40B57D587}" sibTransId="{A0317B68-5E9C-4861-A741-9068A1B0E719}"/>
    <dgm:cxn modelId="{8F63A952-F7AD-4C65-8A55-63039BFD3BCF}" type="presOf" srcId="{62761B78-E922-487F-962E-6256340A74AD}" destId="{07434E53-95A7-4ACE-9A61-5AC46094C501}" srcOrd="0" destOrd="0" presId="urn:microsoft.com/office/officeart/2005/8/layout/hierarchy1"/>
    <dgm:cxn modelId="{962FC377-CD2B-480B-ABFB-B37DD19E8108}" type="presOf" srcId="{367628B6-7A03-473F-A540-72E2CA1A7B3B}" destId="{005960EF-3FDC-461F-BAD0-A72C397DE657}" srcOrd="0" destOrd="0" presId="urn:microsoft.com/office/officeart/2005/8/layout/hierarchy1"/>
    <dgm:cxn modelId="{0CEDDA51-A3C0-443D-A583-6B687A118333}" srcId="{367628B6-7A03-473F-A540-72E2CA1A7B3B}" destId="{3F693647-C257-4E76-91E3-F8B07D8599B1}" srcOrd="0" destOrd="0" parTransId="{1806D50F-13A7-43A4-A5E7-FC0F217D1958}" sibTransId="{282F2E56-4370-466B-8F2B-535FD14AEA26}"/>
    <dgm:cxn modelId="{0BA45C83-C478-4640-B21E-4689BC8AED7C}" srcId="{3F693647-C257-4E76-91E3-F8B07D8599B1}" destId="{FE5A9542-E435-4E91-BD5D-4A31F8137199}" srcOrd="1" destOrd="0" parTransId="{DDF175D6-0A72-4C2D-8C72-4F19BA491D9A}" sibTransId="{F43930FA-769A-4998-97DD-6F53C9B6BCA9}"/>
    <dgm:cxn modelId="{80A2347D-1538-4010-9F03-DC184A8EA7F2}" type="presParOf" srcId="{005960EF-3FDC-461F-BAD0-A72C397DE657}" destId="{D9A841A9-4698-4C06-93CA-79DB5D367B21}" srcOrd="0" destOrd="0" presId="urn:microsoft.com/office/officeart/2005/8/layout/hierarchy1"/>
    <dgm:cxn modelId="{058CFB4A-F673-4C96-8DAE-AC30C09D4D54}" type="presParOf" srcId="{D9A841A9-4698-4C06-93CA-79DB5D367B21}" destId="{64FD5448-5DCB-4D10-AD54-50F4EF960184}" srcOrd="0" destOrd="0" presId="urn:microsoft.com/office/officeart/2005/8/layout/hierarchy1"/>
    <dgm:cxn modelId="{5DE8521A-0FCA-47DA-972D-0E64D0D48A01}" type="presParOf" srcId="{64FD5448-5DCB-4D10-AD54-50F4EF960184}" destId="{3D4691D3-F82D-4E0C-8239-DC4BA5569082}" srcOrd="0" destOrd="0" presId="urn:microsoft.com/office/officeart/2005/8/layout/hierarchy1"/>
    <dgm:cxn modelId="{3F2367AC-9180-4F93-8278-CF49A50BB9E1}" type="presParOf" srcId="{64FD5448-5DCB-4D10-AD54-50F4EF960184}" destId="{F9471134-A0AE-4A17-AF91-11E252C2F94A}" srcOrd="1" destOrd="0" presId="urn:microsoft.com/office/officeart/2005/8/layout/hierarchy1"/>
    <dgm:cxn modelId="{2A6B6062-B9A1-4328-865D-D3A8AB79BC53}" type="presParOf" srcId="{D9A841A9-4698-4C06-93CA-79DB5D367B21}" destId="{C612C83D-9D7E-45A6-B514-42E44851B119}" srcOrd="1" destOrd="0" presId="urn:microsoft.com/office/officeart/2005/8/layout/hierarchy1"/>
    <dgm:cxn modelId="{9A3232DA-579E-4C7F-AA2A-E406D7476057}" type="presParOf" srcId="{C612C83D-9D7E-45A6-B514-42E44851B119}" destId="{4775F7EE-8D4D-4D42-A7E5-8D8146D47B93}" srcOrd="0" destOrd="0" presId="urn:microsoft.com/office/officeart/2005/8/layout/hierarchy1"/>
    <dgm:cxn modelId="{366D71A2-8688-4A2D-A8CB-26F327CD8286}" type="presParOf" srcId="{C612C83D-9D7E-45A6-B514-42E44851B119}" destId="{423597E6-CBCA-4924-A3A8-18CB3A4D13D9}" srcOrd="1" destOrd="0" presId="urn:microsoft.com/office/officeart/2005/8/layout/hierarchy1"/>
    <dgm:cxn modelId="{B5463954-87AA-4F6A-9C99-2B6730098205}" type="presParOf" srcId="{423597E6-CBCA-4924-A3A8-18CB3A4D13D9}" destId="{E9DC26C3-FFDA-4197-9687-D3C214EA5DC1}" srcOrd="0" destOrd="0" presId="urn:microsoft.com/office/officeart/2005/8/layout/hierarchy1"/>
    <dgm:cxn modelId="{322ECC3D-DA78-4B3E-8229-5B07C7FC00FD}" type="presParOf" srcId="{E9DC26C3-FFDA-4197-9687-D3C214EA5DC1}" destId="{0712997F-ED81-4A24-AA01-BE662DDC55EE}" srcOrd="0" destOrd="0" presId="urn:microsoft.com/office/officeart/2005/8/layout/hierarchy1"/>
    <dgm:cxn modelId="{DC402479-3257-46E2-8E92-56BCA996B511}" type="presParOf" srcId="{E9DC26C3-FFDA-4197-9687-D3C214EA5DC1}" destId="{07434E53-95A7-4ACE-9A61-5AC46094C501}" srcOrd="1" destOrd="0" presId="urn:microsoft.com/office/officeart/2005/8/layout/hierarchy1"/>
    <dgm:cxn modelId="{50868F37-50CB-477A-A764-81DE96242B4E}" type="presParOf" srcId="{423597E6-CBCA-4924-A3A8-18CB3A4D13D9}" destId="{9DF07369-6A1C-4B90-9215-BFC41E5D9E35}" srcOrd="1" destOrd="0" presId="urn:microsoft.com/office/officeart/2005/8/layout/hierarchy1"/>
    <dgm:cxn modelId="{B6194877-7A60-4585-AE02-8A8BA2B2FC6B}" type="presParOf" srcId="{C612C83D-9D7E-45A6-B514-42E44851B119}" destId="{B80C97D1-B576-4C3E-9019-495D8053D5B9}" srcOrd="2" destOrd="0" presId="urn:microsoft.com/office/officeart/2005/8/layout/hierarchy1"/>
    <dgm:cxn modelId="{868D7E02-ABF1-4544-89F4-8C7FB380AB79}" type="presParOf" srcId="{C612C83D-9D7E-45A6-B514-42E44851B119}" destId="{C903A45D-FDA2-4107-8E70-0B5430E39C48}" srcOrd="3" destOrd="0" presId="urn:microsoft.com/office/officeart/2005/8/layout/hierarchy1"/>
    <dgm:cxn modelId="{D6543EB8-ECB9-4669-90C0-11B9C225F8B9}" type="presParOf" srcId="{C903A45D-FDA2-4107-8E70-0B5430E39C48}" destId="{CB58E3EF-C071-4A42-BC45-A2037AD58E4C}" srcOrd="0" destOrd="0" presId="urn:microsoft.com/office/officeart/2005/8/layout/hierarchy1"/>
    <dgm:cxn modelId="{BD5EA609-D867-4389-BF26-873CDF8F42E4}" type="presParOf" srcId="{CB58E3EF-C071-4A42-BC45-A2037AD58E4C}" destId="{0C92AF4B-A425-4F57-8F27-7068B72117F9}" srcOrd="0" destOrd="0" presId="urn:microsoft.com/office/officeart/2005/8/layout/hierarchy1"/>
    <dgm:cxn modelId="{8C59D514-A87D-497A-939D-66E796CF0BD7}" type="presParOf" srcId="{CB58E3EF-C071-4A42-BC45-A2037AD58E4C}" destId="{61811F31-0E43-4105-BDB8-3501D1BE7B9E}" srcOrd="1" destOrd="0" presId="urn:microsoft.com/office/officeart/2005/8/layout/hierarchy1"/>
    <dgm:cxn modelId="{9424E9B1-1BE7-4D34-9C0F-D1970F606C6D}" type="presParOf" srcId="{C903A45D-FDA2-4107-8E70-0B5430E39C48}" destId="{ABF57745-0DF6-496B-B43D-26CD7B5F5E60}" srcOrd="1" destOrd="0" presId="urn:microsoft.com/office/officeart/2005/8/layout/hierarchy1"/>
  </dgm:cxnLst>
  <dgm:bg/>
  <dgm:whole/>
</dgm:dataModel>
</file>

<file path=ppt/diagrams/data2.xml><?xml version="1.0" encoding="utf-8"?>
<dgm:dataModel xmlns:dgm="http://schemas.openxmlformats.org/drawingml/2006/diagram" xmlns:a="http://schemas.openxmlformats.org/drawingml/2006/main">
  <dgm:ptLst>
    <dgm:pt modelId="{C09588F3-6BCB-4D21-A583-9B9425FBA2A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59F133C-5AF1-495E-A131-5BDC79C56748}">
      <dgm:prSet phldrT="[Text]"/>
      <dgm:spPr/>
      <dgm:t>
        <a:bodyPr/>
        <a:lstStyle/>
        <a:p>
          <a:r>
            <a:rPr lang="en-US"/>
            <a:t>Assets </a:t>
          </a:r>
        </a:p>
      </dgm:t>
    </dgm:pt>
    <dgm:pt modelId="{1D3E5BF0-B13C-4E1C-B3BF-B57BB6E5D33E}" type="parTrans" cxnId="{3A9EFA8C-5714-4510-81C2-CADD1FEA550D}">
      <dgm:prSet/>
      <dgm:spPr/>
      <dgm:t>
        <a:bodyPr/>
        <a:lstStyle/>
        <a:p>
          <a:endParaRPr lang="en-US"/>
        </a:p>
      </dgm:t>
    </dgm:pt>
    <dgm:pt modelId="{7780F91D-A536-4302-BA5D-6848636608E0}" type="sibTrans" cxnId="{3A9EFA8C-5714-4510-81C2-CADD1FEA550D}">
      <dgm:prSet/>
      <dgm:spPr/>
      <dgm:t>
        <a:bodyPr/>
        <a:lstStyle/>
        <a:p>
          <a:endParaRPr lang="en-US"/>
        </a:p>
      </dgm:t>
    </dgm:pt>
    <dgm:pt modelId="{165F9073-C60B-4B07-8F9A-568EBB835074}">
      <dgm:prSet phldrT="[Text]"/>
      <dgm:spPr/>
      <dgm:t>
        <a:bodyPr/>
        <a:lstStyle/>
        <a:p>
          <a:r>
            <a:rPr lang="en-US"/>
            <a:t>Standard</a:t>
          </a:r>
        </a:p>
      </dgm:t>
    </dgm:pt>
    <dgm:pt modelId="{661A8C00-256D-4130-B580-0BF16347397E}" type="parTrans" cxnId="{06676278-D6B5-4A45-936A-D93D43FEE329}">
      <dgm:prSet/>
      <dgm:spPr/>
      <dgm:t>
        <a:bodyPr/>
        <a:lstStyle/>
        <a:p>
          <a:endParaRPr lang="en-US"/>
        </a:p>
      </dgm:t>
    </dgm:pt>
    <dgm:pt modelId="{0ED8637D-DDD9-4536-8550-6026231CBF59}" type="sibTrans" cxnId="{06676278-D6B5-4A45-936A-D93D43FEE329}">
      <dgm:prSet/>
      <dgm:spPr/>
      <dgm:t>
        <a:bodyPr/>
        <a:lstStyle/>
        <a:p>
          <a:endParaRPr lang="en-US"/>
        </a:p>
      </dgm:t>
    </dgm:pt>
    <dgm:pt modelId="{5CB10B59-FCD0-419F-8E62-F117A4DE7715}">
      <dgm:prSet phldrT="[Text]"/>
      <dgm:spPr/>
      <dgm:t>
        <a:bodyPr/>
        <a:lstStyle/>
        <a:p>
          <a:r>
            <a:rPr lang="en-US"/>
            <a:t>Sub-standard</a:t>
          </a:r>
        </a:p>
      </dgm:t>
    </dgm:pt>
    <dgm:pt modelId="{77379209-EFFB-4148-B49C-6A342C576F5A}" type="parTrans" cxnId="{DCCA73CF-CD43-43F2-9B2A-76FBFD914D5D}">
      <dgm:prSet/>
      <dgm:spPr/>
      <dgm:t>
        <a:bodyPr/>
        <a:lstStyle/>
        <a:p>
          <a:endParaRPr lang="en-US"/>
        </a:p>
      </dgm:t>
    </dgm:pt>
    <dgm:pt modelId="{4FDD047B-AB90-4301-9444-F0A2E3A576E4}" type="sibTrans" cxnId="{DCCA73CF-CD43-43F2-9B2A-76FBFD914D5D}">
      <dgm:prSet/>
      <dgm:spPr/>
      <dgm:t>
        <a:bodyPr/>
        <a:lstStyle/>
        <a:p>
          <a:endParaRPr lang="en-US"/>
        </a:p>
      </dgm:t>
    </dgm:pt>
    <dgm:pt modelId="{53C8EAA2-41CC-4E5E-8476-463C51508CB2}">
      <dgm:prSet phldrT="[Text]"/>
      <dgm:spPr/>
      <dgm:t>
        <a:bodyPr/>
        <a:lstStyle/>
        <a:p>
          <a:r>
            <a:rPr lang="en-US"/>
            <a:t>Doubtful</a:t>
          </a:r>
        </a:p>
      </dgm:t>
    </dgm:pt>
    <dgm:pt modelId="{F068D790-2719-4907-9BB6-EFCA8A0D5B73}" type="parTrans" cxnId="{56DC93E7-8393-42B8-81A5-770B131ADA11}">
      <dgm:prSet/>
      <dgm:spPr/>
      <dgm:t>
        <a:bodyPr/>
        <a:lstStyle/>
        <a:p>
          <a:endParaRPr lang="en-US"/>
        </a:p>
      </dgm:t>
    </dgm:pt>
    <dgm:pt modelId="{9A8A3F67-6C88-48AF-94E0-F31F138C76F8}" type="sibTrans" cxnId="{56DC93E7-8393-42B8-81A5-770B131ADA11}">
      <dgm:prSet/>
      <dgm:spPr/>
      <dgm:t>
        <a:bodyPr/>
        <a:lstStyle/>
        <a:p>
          <a:endParaRPr lang="en-US"/>
        </a:p>
      </dgm:t>
    </dgm:pt>
    <dgm:pt modelId="{D09ABA97-C6D9-4678-AC3C-7B0A4C8FA1A2}">
      <dgm:prSet phldrT="[Text]"/>
      <dgm:spPr/>
      <dgm:t>
        <a:bodyPr/>
        <a:lstStyle/>
        <a:p>
          <a:r>
            <a:rPr lang="en-US"/>
            <a:t>Loss assets</a:t>
          </a:r>
        </a:p>
      </dgm:t>
    </dgm:pt>
    <dgm:pt modelId="{C50AAEB0-C0FA-48F0-AC08-7814D93F6C82}" type="parTrans" cxnId="{791F57E5-9336-441F-BC9D-23CC9ABCF179}">
      <dgm:prSet/>
      <dgm:spPr/>
      <dgm:t>
        <a:bodyPr/>
        <a:lstStyle/>
        <a:p>
          <a:endParaRPr lang="en-US"/>
        </a:p>
      </dgm:t>
    </dgm:pt>
    <dgm:pt modelId="{1FE6AD36-00E9-4A05-BEDE-8E6B8286ACB4}" type="sibTrans" cxnId="{791F57E5-9336-441F-BC9D-23CC9ABCF179}">
      <dgm:prSet/>
      <dgm:spPr/>
      <dgm:t>
        <a:bodyPr/>
        <a:lstStyle/>
        <a:p>
          <a:endParaRPr lang="en-US"/>
        </a:p>
      </dgm:t>
    </dgm:pt>
    <dgm:pt modelId="{44987970-B6E4-4098-A706-A7ED5F1F4DD7}">
      <dgm:prSet/>
      <dgm:spPr/>
      <dgm:t>
        <a:bodyPr/>
        <a:lstStyle/>
        <a:p>
          <a:r>
            <a:rPr lang="en-US"/>
            <a:t>No provision</a:t>
          </a:r>
        </a:p>
      </dgm:t>
    </dgm:pt>
    <dgm:pt modelId="{3BAF4723-E333-48ED-A43D-0B80EA602F37}" type="parTrans" cxnId="{268F0273-641C-4216-B09E-70649CB3AA05}">
      <dgm:prSet/>
      <dgm:spPr/>
      <dgm:t>
        <a:bodyPr/>
        <a:lstStyle/>
        <a:p>
          <a:endParaRPr lang="en-US"/>
        </a:p>
      </dgm:t>
    </dgm:pt>
    <dgm:pt modelId="{5F036B27-BFEA-4CAB-85B8-B9C9A2A33CEE}" type="sibTrans" cxnId="{268F0273-641C-4216-B09E-70649CB3AA05}">
      <dgm:prSet/>
      <dgm:spPr/>
      <dgm:t>
        <a:bodyPr/>
        <a:lstStyle/>
        <a:p>
          <a:endParaRPr lang="en-US"/>
        </a:p>
      </dgm:t>
    </dgm:pt>
    <dgm:pt modelId="{7717B2CA-89F5-4D89-9100-ADA240FFC422}">
      <dgm:prSet/>
      <dgm:spPr/>
      <dgm:t>
        <a:bodyPr/>
        <a:lstStyle/>
        <a:p>
          <a:r>
            <a:rPr lang="en-US"/>
            <a:t>10% provision</a:t>
          </a:r>
        </a:p>
      </dgm:t>
    </dgm:pt>
    <dgm:pt modelId="{5C0299BF-6359-478B-8AF4-94E756288BCF}" type="parTrans" cxnId="{28DB2491-9800-4353-BB9B-007AB332DE22}">
      <dgm:prSet/>
      <dgm:spPr/>
      <dgm:t>
        <a:bodyPr/>
        <a:lstStyle/>
        <a:p>
          <a:endParaRPr lang="en-US"/>
        </a:p>
      </dgm:t>
    </dgm:pt>
    <dgm:pt modelId="{31AC34B2-B76B-42C9-A076-DDD68B7862E0}" type="sibTrans" cxnId="{28DB2491-9800-4353-BB9B-007AB332DE22}">
      <dgm:prSet/>
      <dgm:spPr/>
      <dgm:t>
        <a:bodyPr/>
        <a:lstStyle/>
        <a:p>
          <a:endParaRPr lang="en-US"/>
        </a:p>
      </dgm:t>
    </dgm:pt>
    <dgm:pt modelId="{C2394D7A-1019-4758-BBB7-B10870FD7E4F}">
      <dgm:prSet/>
      <dgm:spPr/>
      <dgm:t>
        <a:bodyPr/>
        <a:lstStyle/>
        <a:p>
          <a:r>
            <a:rPr lang="en-US"/>
            <a:t>Secured portion - 20-50%</a:t>
          </a:r>
        </a:p>
      </dgm:t>
    </dgm:pt>
    <dgm:pt modelId="{4C0686FD-DE43-4AAD-84DE-2A6874416AA1}" type="parTrans" cxnId="{A38A8030-C7FF-41C6-9DA0-B305E855B600}">
      <dgm:prSet/>
      <dgm:spPr/>
      <dgm:t>
        <a:bodyPr/>
        <a:lstStyle/>
        <a:p>
          <a:endParaRPr lang="en-US"/>
        </a:p>
      </dgm:t>
    </dgm:pt>
    <dgm:pt modelId="{F1C2980E-5A7B-40E9-8BC8-1B6456C40A15}" type="sibTrans" cxnId="{A38A8030-C7FF-41C6-9DA0-B305E855B600}">
      <dgm:prSet/>
      <dgm:spPr/>
      <dgm:t>
        <a:bodyPr/>
        <a:lstStyle/>
        <a:p>
          <a:endParaRPr lang="en-US"/>
        </a:p>
      </dgm:t>
    </dgm:pt>
    <dgm:pt modelId="{27B23F08-AD18-42EC-ACC1-F924F2F207FC}">
      <dgm:prSet/>
      <dgm:spPr/>
      <dgm:t>
        <a:bodyPr/>
        <a:lstStyle/>
        <a:p>
          <a:r>
            <a:rPr lang="en-US"/>
            <a:t>100% provision</a:t>
          </a:r>
        </a:p>
      </dgm:t>
    </dgm:pt>
    <dgm:pt modelId="{9E158AA2-8462-4C6D-B904-B587875245CB}" type="parTrans" cxnId="{056E8444-D0B0-44E4-94BD-24E0EBC66BB3}">
      <dgm:prSet/>
      <dgm:spPr/>
      <dgm:t>
        <a:bodyPr/>
        <a:lstStyle/>
        <a:p>
          <a:endParaRPr lang="en-US"/>
        </a:p>
      </dgm:t>
    </dgm:pt>
    <dgm:pt modelId="{5BFB7B71-FD98-4B04-9E7B-4B1DC6AE95A4}" type="sibTrans" cxnId="{056E8444-D0B0-44E4-94BD-24E0EBC66BB3}">
      <dgm:prSet/>
      <dgm:spPr/>
      <dgm:t>
        <a:bodyPr/>
        <a:lstStyle/>
        <a:p>
          <a:endParaRPr lang="en-US"/>
        </a:p>
      </dgm:t>
    </dgm:pt>
    <dgm:pt modelId="{DA271207-D264-4915-981D-77D25487990F}">
      <dgm:prSet/>
      <dgm:spPr/>
      <dgm:t>
        <a:bodyPr/>
        <a:lstStyle/>
        <a:p>
          <a:r>
            <a:rPr lang="en-US"/>
            <a:t>Unsecured - 100 % provision</a:t>
          </a:r>
        </a:p>
      </dgm:t>
    </dgm:pt>
    <dgm:pt modelId="{9EE36B1C-5188-433A-87A1-E33E6CCD783D}" type="parTrans" cxnId="{658D12B9-57FF-47B9-865B-955ED9013BA7}">
      <dgm:prSet/>
      <dgm:spPr/>
      <dgm:t>
        <a:bodyPr/>
        <a:lstStyle/>
        <a:p>
          <a:endParaRPr lang="en-US"/>
        </a:p>
      </dgm:t>
    </dgm:pt>
    <dgm:pt modelId="{67F135D4-B6A6-476C-9F15-EA7D7AE94804}" type="sibTrans" cxnId="{658D12B9-57FF-47B9-865B-955ED9013BA7}">
      <dgm:prSet/>
      <dgm:spPr/>
      <dgm:t>
        <a:bodyPr/>
        <a:lstStyle/>
        <a:p>
          <a:endParaRPr lang="en-US"/>
        </a:p>
      </dgm:t>
    </dgm:pt>
    <dgm:pt modelId="{10501520-94CB-4301-AC6C-5F9BEEEC3D47}" type="pres">
      <dgm:prSet presAssocID="{C09588F3-6BCB-4D21-A583-9B9425FBA2A1}" presName="hierChild1" presStyleCnt="0">
        <dgm:presLayoutVars>
          <dgm:chPref val="1"/>
          <dgm:dir/>
          <dgm:animOne val="branch"/>
          <dgm:animLvl val="lvl"/>
          <dgm:resizeHandles/>
        </dgm:presLayoutVars>
      </dgm:prSet>
      <dgm:spPr/>
      <dgm:t>
        <a:bodyPr/>
        <a:lstStyle/>
        <a:p>
          <a:endParaRPr lang="en-US"/>
        </a:p>
      </dgm:t>
    </dgm:pt>
    <dgm:pt modelId="{224DC415-659A-4FAE-8D64-E778E1C12FF4}" type="pres">
      <dgm:prSet presAssocID="{E59F133C-5AF1-495E-A131-5BDC79C56748}" presName="hierRoot1" presStyleCnt="0"/>
      <dgm:spPr/>
    </dgm:pt>
    <dgm:pt modelId="{7FCAB34A-AD48-4E74-A6C5-822815DBF374}" type="pres">
      <dgm:prSet presAssocID="{E59F133C-5AF1-495E-A131-5BDC79C56748}" presName="composite" presStyleCnt="0"/>
      <dgm:spPr/>
    </dgm:pt>
    <dgm:pt modelId="{F1210E3C-3C9C-4CE1-A85B-2C8C65141CAC}" type="pres">
      <dgm:prSet presAssocID="{E59F133C-5AF1-495E-A131-5BDC79C56748}" presName="background" presStyleLbl="node0" presStyleIdx="0" presStyleCnt="1"/>
      <dgm:spPr/>
    </dgm:pt>
    <dgm:pt modelId="{C4373386-4039-4EA8-97D2-BBC2FF6C461C}" type="pres">
      <dgm:prSet presAssocID="{E59F133C-5AF1-495E-A131-5BDC79C56748}" presName="text" presStyleLbl="fgAcc0" presStyleIdx="0" presStyleCnt="1">
        <dgm:presLayoutVars>
          <dgm:chPref val="3"/>
        </dgm:presLayoutVars>
      </dgm:prSet>
      <dgm:spPr/>
      <dgm:t>
        <a:bodyPr/>
        <a:lstStyle/>
        <a:p>
          <a:endParaRPr lang="en-US"/>
        </a:p>
      </dgm:t>
    </dgm:pt>
    <dgm:pt modelId="{360DB0CD-E6C9-413F-AD2A-345B8760A975}" type="pres">
      <dgm:prSet presAssocID="{E59F133C-5AF1-495E-A131-5BDC79C56748}" presName="hierChild2" presStyleCnt="0"/>
      <dgm:spPr/>
    </dgm:pt>
    <dgm:pt modelId="{24D7F555-F36B-408B-8A02-196B1CADA391}" type="pres">
      <dgm:prSet presAssocID="{661A8C00-256D-4130-B580-0BF16347397E}" presName="Name10" presStyleLbl="parChTrans1D2" presStyleIdx="0" presStyleCnt="4"/>
      <dgm:spPr/>
      <dgm:t>
        <a:bodyPr/>
        <a:lstStyle/>
        <a:p>
          <a:endParaRPr lang="en-US"/>
        </a:p>
      </dgm:t>
    </dgm:pt>
    <dgm:pt modelId="{BD4AEF2E-D606-4128-A179-EF442E884BAE}" type="pres">
      <dgm:prSet presAssocID="{165F9073-C60B-4B07-8F9A-568EBB835074}" presName="hierRoot2" presStyleCnt="0"/>
      <dgm:spPr/>
    </dgm:pt>
    <dgm:pt modelId="{9A0179AE-C6B7-4C71-84EA-8FBC20757108}" type="pres">
      <dgm:prSet presAssocID="{165F9073-C60B-4B07-8F9A-568EBB835074}" presName="composite2" presStyleCnt="0"/>
      <dgm:spPr/>
    </dgm:pt>
    <dgm:pt modelId="{ED8BF069-1C00-4F2B-9054-07475C5C4130}" type="pres">
      <dgm:prSet presAssocID="{165F9073-C60B-4B07-8F9A-568EBB835074}" presName="background2" presStyleLbl="node2" presStyleIdx="0" presStyleCnt="4"/>
      <dgm:spPr/>
    </dgm:pt>
    <dgm:pt modelId="{C6DA6A1F-7816-43A1-866C-F2D0F95117E9}" type="pres">
      <dgm:prSet presAssocID="{165F9073-C60B-4B07-8F9A-568EBB835074}" presName="text2" presStyleLbl="fgAcc2" presStyleIdx="0" presStyleCnt="4">
        <dgm:presLayoutVars>
          <dgm:chPref val="3"/>
        </dgm:presLayoutVars>
      </dgm:prSet>
      <dgm:spPr/>
      <dgm:t>
        <a:bodyPr/>
        <a:lstStyle/>
        <a:p>
          <a:endParaRPr lang="en-US"/>
        </a:p>
      </dgm:t>
    </dgm:pt>
    <dgm:pt modelId="{F5A92257-AAD6-4301-9DFD-E01D193C7E79}" type="pres">
      <dgm:prSet presAssocID="{165F9073-C60B-4B07-8F9A-568EBB835074}" presName="hierChild3" presStyleCnt="0"/>
      <dgm:spPr/>
    </dgm:pt>
    <dgm:pt modelId="{439E6F2B-62FF-458D-ACD7-4974F658C373}" type="pres">
      <dgm:prSet presAssocID="{3BAF4723-E333-48ED-A43D-0B80EA602F37}" presName="Name17" presStyleLbl="parChTrans1D3" presStyleIdx="0" presStyleCnt="5"/>
      <dgm:spPr/>
      <dgm:t>
        <a:bodyPr/>
        <a:lstStyle/>
        <a:p>
          <a:endParaRPr lang="en-US"/>
        </a:p>
      </dgm:t>
    </dgm:pt>
    <dgm:pt modelId="{085E62E5-9C1E-4E54-886A-6B1630CA2114}" type="pres">
      <dgm:prSet presAssocID="{44987970-B6E4-4098-A706-A7ED5F1F4DD7}" presName="hierRoot3" presStyleCnt="0"/>
      <dgm:spPr/>
    </dgm:pt>
    <dgm:pt modelId="{27E0A6A0-6858-49C0-8DCD-CC03C2CA4508}" type="pres">
      <dgm:prSet presAssocID="{44987970-B6E4-4098-A706-A7ED5F1F4DD7}" presName="composite3" presStyleCnt="0"/>
      <dgm:spPr/>
    </dgm:pt>
    <dgm:pt modelId="{7663E3C9-1767-48C6-B07D-4ACEB20C7A63}" type="pres">
      <dgm:prSet presAssocID="{44987970-B6E4-4098-A706-A7ED5F1F4DD7}" presName="background3" presStyleLbl="node3" presStyleIdx="0" presStyleCnt="5"/>
      <dgm:spPr/>
    </dgm:pt>
    <dgm:pt modelId="{9CB266C8-37CF-44DA-8259-55022BA13B93}" type="pres">
      <dgm:prSet presAssocID="{44987970-B6E4-4098-A706-A7ED5F1F4DD7}" presName="text3" presStyleLbl="fgAcc3" presStyleIdx="0" presStyleCnt="5">
        <dgm:presLayoutVars>
          <dgm:chPref val="3"/>
        </dgm:presLayoutVars>
      </dgm:prSet>
      <dgm:spPr/>
      <dgm:t>
        <a:bodyPr/>
        <a:lstStyle/>
        <a:p>
          <a:endParaRPr lang="en-US"/>
        </a:p>
      </dgm:t>
    </dgm:pt>
    <dgm:pt modelId="{8578D29E-1F47-45B4-A948-E1C34EE8EE26}" type="pres">
      <dgm:prSet presAssocID="{44987970-B6E4-4098-A706-A7ED5F1F4DD7}" presName="hierChild4" presStyleCnt="0"/>
      <dgm:spPr/>
    </dgm:pt>
    <dgm:pt modelId="{9EE8632E-42E5-4EA4-900F-4C74FF7E6515}" type="pres">
      <dgm:prSet presAssocID="{77379209-EFFB-4148-B49C-6A342C576F5A}" presName="Name10" presStyleLbl="parChTrans1D2" presStyleIdx="1" presStyleCnt="4"/>
      <dgm:spPr/>
      <dgm:t>
        <a:bodyPr/>
        <a:lstStyle/>
        <a:p>
          <a:endParaRPr lang="en-US"/>
        </a:p>
      </dgm:t>
    </dgm:pt>
    <dgm:pt modelId="{143D24DB-A598-4C0B-BAD1-600074EFEFCC}" type="pres">
      <dgm:prSet presAssocID="{5CB10B59-FCD0-419F-8E62-F117A4DE7715}" presName="hierRoot2" presStyleCnt="0"/>
      <dgm:spPr/>
    </dgm:pt>
    <dgm:pt modelId="{8B9DA45F-29B8-4483-84EA-23A59550E25A}" type="pres">
      <dgm:prSet presAssocID="{5CB10B59-FCD0-419F-8E62-F117A4DE7715}" presName="composite2" presStyleCnt="0"/>
      <dgm:spPr/>
    </dgm:pt>
    <dgm:pt modelId="{EA21EEA0-EB32-4401-B1E6-CD050F5489DB}" type="pres">
      <dgm:prSet presAssocID="{5CB10B59-FCD0-419F-8E62-F117A4DE7715}" presName="background2" presStyleLbl="node2" presStyleIdx="1" presStyleCnt="4"/>
      <dgm:spPr/>
    </dgm:pt>
    <dgm:pt modelId="{C6E2B944-CCD4-493B-AF96-34E1C94D4ED6}" type="pres">
      <dgm:prSet presAssocID="{5CB10B59-FCD0-419F-8E62-F117A4DE7715}" presName="text2" presStyleLbl="fgAcc2" presStyleIdx="1" presStyleCnt="4">
        <dgm:presLayoutVars>
          <dgm:chPref val="3"/>
        </dgm:presLayoutVars>
      </dgm:prSet>
      <dgm:spPr/>
      <dgm:t>
        <a:bodyPr/>
        <a:lstStyle/>
        <a:p>
          <a:endParaRPr lang="en-US"/>
        </a:p>
      </dgm:t>
    </dgm:pt>
    <dgm:pt modelId="{056B85CC-9BBC-491D-8B75-A6E5D2C86FE7}" type="pres">
      <dgm:prSet presAssocID="{5CB10B59-FCD0-419F-8E62-F117A4DE7715}" presName="hierChild3" presStyleCnt="0"/>
      <dgm:spPr/>
    </dgm:pt>
    <dgm:pt modelId="{1E1F6077-3D8C-4D1F-95AC-35F921B5782C}" type="pres">
      <dgm:prSet presAssocID="{5C0299BF-6359-478B-8AF4-94E756288BCF}" presName="Name17" presStyleLbl="parChTrans1D3" presStyleIdx="1" presStyleCnt="5"/>
      <dgm:spPr/>
      <dgm:t>
        <a:bodyPr/>
        <a:lstStyle/>
        <a:p>
          <a:endParaRPr lang="en-US"/>
        </a:p>
      </dgm:t>
    </dgm:pt>
    <dgm:pt modelId="{D7ED7436-F122-44AF-9DB7-2BA54A115F09}" type="pres">
      <dgm:prSet presAssocID="{7717B2CA-89F5-4D89-9100-ADA240FFC422}" presName="hierRoot3" presStyleCnt="0"/>
      <dgm:spPr/>
    </dgm:pt>
    <dgm:pt modelId="{E27A1C20-E84A-49BC-8E72-F6A5E4D869B4}" type="pres">
      <dgm:prSet presAssocID="{7717B2CA-89F5-4D89-9100-ADA240FFC422}" presName="composite3" presStyleCnt="0"/>
      <dgm:spPr/>
    </dgm:pt>
    <dgm:pt modelId="{FF6F4A08-86E3-4A1B-9E24-379582240D60}" type="pres">
      <dgm:prSet presAssocID="{7717B2CA-89F5-4D89-9100-ADA240FFC422}" presName="background3" presStyleLbl="node3" presStyleIdx="1" presStyleCnt="5"/>
      <dgm:spPr/>
    </dgm:pt>
    <dgm:pt modelId="{E33695B8-30B5-4D7C-828E-C6E51F13F1FE}" type="pres">
      <dgm:prSet presAssocID="{7717B2CA-89F5-4D89-9100-ADA240FFC422}" presName="text3" presStyleLbl="fgAcc3" presStyleIdx="1" presStyleCnt="5">
        <dgm:presLayoutVars>
          <dgm:chPref val="3"/>
        </dgm:presLayoutVars>
      </dgm:prSet>
      <dgm:spPr/>
      <dgm:t>
        <a:bodyPr/>
        <a:lstStyle/>
        <a:p>
          <a:endParaRPr lang="en-US"/>
        </a:p>
      </dgm:t>
    </dgm:pt>
    <dgm:pt modelId="{AADA56AB-A355-4362-BFC7-35E41C735924}" type="pres">
      <dgm:prSet presAssocID="{7717B2CA-89F5-4D89-9100-ADA240FFC422}" presName="hierChild4" presStyleCnt="0"/>
      <dgm:spPr/>
    </dgm:pt>
    <dgm:pt modelId="{E3E7EE18-106E-4527-B17D-3C3DF7CAC505}" type="pres">
      <dgm:prSet presAssocID="{F068D790-2719-4907-9BB6-EFCA8A0D5B73}" presName="Name10" presStyleLbl="parChTrans1D2" presStyleIdx="2" presStyleCnt="4"/>
      <dgm:spPr/>
      <dgm:t>
        <a:bodyPr/>
        <a:lstStyle/>
        <a:p>
          <a:endParaRPr lang="en-US"/>
        </a:p>
      </dgm:t>
    </dgm:pt>
    <dgm:pt modelId="{8CE0D3BA-7A16-4FCD-AD20-4E9BE3BE9CCB}" type="pres">
      <dgm:prSet presAssocID="{53C8EAA2-41CC-4E5E-8476-463C51508CB2}" presName="hierRoot2" presStyleCnt="0"/>
      <dgm:spPr/>
    </dgm:pt>
    <dgm:pt modelId="{9EA9EAEB-DD99-40EB-AF3A-72B13083FA50}" type="pres">
      <dgm:prSet presAssocID="{53C8EAA2-41CC-4E5E-8476-463C51508CB2}" presName="composite2" presStyleCnt="0"/>
      <dgm:spPr/>
    </dgm:pt>
    <dgm:pt modelId="{39692713-9A19-4EAB-BB64-2D8B176E038B}" type="pres">
      <dgm:prSet presAssocID="{53C8EAA2-41CC-4E5E-8476-463C51508CB2}" presName="background2" presStyleLbl="node2" presStyleIdx="2" presStyleCnt="4"/>
      <dgm:spPr/>
    </dgm:pt>
    <dgm:pt modelId="{94E3320C-CB54-4EB5-BDDA-C86A1275987D}" type="pres">
      <dgm:prSet presAssocID="{53C8EAA2-41CC-4E5E-8476-463C51508CB2}" presName="text2" presStyleLbl="fgAcc2" presStyleIdx="2" presStyleCnt="4">
        <dgm:presLayoutVars>
          <dgm:chPref val="3"/>
        </dgm:presLayoutVars>
      </dgm:prSet>
      <dgm:spPr/>
      <dgm:t>
        <a:bodyPr/>
        <a:lstStyle/>
        <a:p>
          <a:endParaRPr lang="en-US"/>
        </a:p>
      </dgm:t>
    </dgm:pt>
    <dgm:pt modelId="{0ABFAB07-F041-47D2-BEAD-28B9123D7AB3}" type="pres">
      <dgm:prSet presAssocID="{53C8EAA2-41CC-4E5E-8476-463C51508CB2}" presName="hierChild3" presStyleCnt="0"/>
      <dgm:spPr/>
    </dgm:pt>
    <dgm:pt modelId="{F1B0A5A6-BF62-4EAF-BB8F-5D2459515AFB}" type="pres">
      <dgm:prSet presAssocID="{4C0686FD-DE43-4AAD-84DE-2A6874416AA1}" presName="Name17" presStyleLbl="parChTrans1D3" presStyleIdx="2" presStyleCnt="5"/>
      <dgm:spPr/>
      <dgm:t>
        <a:bodyPr/>
        <a:lstStyle/>
        <a:p>
          <a:endParaRPr lang="en-US"/>
        </a:p>
      </dgm:t>
    </dgm:pt>
    <dgm:pt modelId="{D8FA800D-F854-474C-BCBD-A457BAE34559}" type="pres">
      <dgm:prSet presAssocID="{C2394D7A-1019-4758-BBB7-B10870FD7E4F}" presName="hierRoot3" presStyleCnt="0"/>
      <dgm:spPr/>
    </dgm:pt>
    <dgm:pt modelId="{9C13895E-94DD-4BDB-9965-CF71D5703DA0}" type="pres">
      <dgm:prSet presAssocID="{C2394D7A-1019-4758-BBB7-B10870FD7E4F}" presName="composite3" presStyleCnt="0"/>
      <dgm:spPr/>
    </dgm:pt>
    <dgm:pt modelId="{0D23BFEC-C29C-4CE5-B282-D0700449220A}" type="pres">
      <dgm:prSet presAssocID="{C2394D7A-1019-4758-BBB7-B10870FD7E4F}" presName="background3" presStyleLbl="node3" presStyleIdx="2" presStyleCnt="5"/>
      <dgm:spPr/>
    </dgm:pt>
    <dgm:pt modelId="{83AE9A16-D429-4BFD-A824-424CBE4975E5}" type="pres">
      <dgm:prSet presAssocID="{C2394D7A-1019-4758-BBB7-B10870FD7E4F}" presName="text3" presStyleLbl="fgAcc3" presStyleIdx="2" presStyleCnt="5">
        <dgm:presLayoutVars>
          <dgm:chPref val="3"/>
        </dgm:presLayoutVars>
      </dgm:prSet>
      <dgm:spPr/>
      <dgm:t>
        <a:bodyPr/>
        <a:lstStyle/>
        <a:p>
          <a:endParaRPr lang="en-US"/>
        </a:p>
      </dgm:t>
    </dgm:pt>
    <dgm:pt modelId="{E79D5982-6CDE-4BBF-8706-D1636115C2F8}" type="pres">
      <dgm:prSet presAssocID="{C2394D7A-1019-4758-BBB7-B10870FD7E4F}" presName="hierChild4" presStyleCnt="0"/>
      <dgm:spPr/>
    </dgm:pt>
    <dgm:pt modelId="{B17D436E-08DE-4002-81EF-AF97139BD303}" type="pres">
      <dgm:prSet presAssocID="{9EE36B1C-5188-433A-87A1-E33E6CCD783D}" presName="Name17" presStyleLbl="parChTrans1D3" presStyleIdx="3" presStyleCnt="5"/>
      <dgm:spPr/>
      <dgm:t>
        <a:bodyPr/>
        <a:lstStyle/>
        <a:p>
          <a:endParaRPr lang="en-US"/>
        </a:p>
      </dgm:t>
    </dgm:pt>
    <dgm:pt modelId="{2038BECF-BAF5-4D63-BF94-73DCD2A20304}" type="pres">
      <dgm:prSet presAssocID="{DA271207-D264-4915-981D-77D25487990F}" presName="hierRoot3" presStyleCnt="0"/>
      <dgm:spPr/>
    </dgm:pt>
    <dgm:pt modelId="{C1C185AA-BBE4-441C-8A8D-0FBA52E2DC30}" type="pres">
      <dgm:prSet presAssocID="{DA271207-D264-4915-981D-77D25487990F}" presName="composite3" presStyleCnt="0"/>
      <dgm:spPr/>
    </dgm:pt>
    <dgm:pt modelId="{2F596F7E-AB1E-43E1-9455-D81F0E90C8BD}" type="pres">
      <dgm:prSet presAssocID="{DA271207-D264-4915-981D-77D25487990F}" presName="background3" presStyleLbl="node3" presStyleIdx="3" presStyleCnt="5"/>
      <dgm:spPr/>
    </dgm:pt>
    <dgm:pt modelId="{CA4CA202-0D5D-477F-A76A-195304DA7ED8}" type="pres">
      <dgm:prSet presAssocID="{DA271207-D264-4915-981D-77D25487990F}" presName="text3" presStyleLbl="fgAcc3" presStyleIdx="3" presStyleCnt="5">
        <dgm:presLayoutVars>
          <dgm:chPref val="3"/>
        </dgm:presLayoutVars>
      </dgm:prSet>
      <dgm:spPr/>
      <dgm:t>
        <a:bodyPr/>
        <a:lstStyle/>
        <a:p>
          <a:endParaRPr lang="en-US"/>
        </a:p>
      </dgm:t>
    </dgm:pt>
    <dgm:pt modelId="{C0085E4D-ACF6-4B25-9A65-D703250EE5B2}" type="pres">
      <dgm:prSet presAssocID="{DA271207-D264-4915-981D-77D25487990F}" presName="hierChild4" presStyleCnt="0"/>
      <dgm:spPr/>
    </dgm:pt>
    <dgm:pt modelId="{87FED990-250A-4A85-9CA1-A513A2C6B994}" type="pres">
      <dgm:prSet presAssocID="{C50AAEB0-C0FA-48F0-AC08-7814D93F6C82}" presName="Name10" presStyleLbl="parChTrans1D2" presStyleIdx="3" presStyleCnt="4"/>
      <dgm:spPr/>
      <dgm:t>
        <a:bodyPr/>
        <a:lstStyle/>
        <a:p>
          <a:endParaRPr lang="en-US"/>
        </a:p>
      </dgm:t>
    </dgm:pt>
    <dgm:pt modelId="{85890158-3DFC-4F36-B12D-D3B2503239C0}" type="pres">
      <dgm:prSet presAssocID="{D09ABA97-C6D9-4678-AC3C-7B0A4C8FA1A2}" presName="hierRoot2" presStyleCnt="0"/>
      <dgm:spPr/>
    </dgm:pt>
    <dgm:pt modelId="{967B97EE-874F-4826-A336-864C9EC46F1D}" type="pres">
      <dgm:prSet presAssocID="{D09ABA97-C6D9-4678-AC3C-7B0A4C8FA1A2}" presName="composite2" presStyleCnt="0"/>
      <dgm:spPr/>
    </dgm:pt>
    <dgm:pt modelId="{8E6B18E0-AE78-445B-9F8C-55643F4BF270}" type="pres">
      <dgm:prSet presAssocID="{D09ABA97-C6D9-4678-AC3C-7B0A4C8FA1A2}" presName="background2" presStyleLbl="node2" presStyleIdx="3" presStyleCnt="4"/>
      <dgm:spPr/>
    </dgm:pt>
    <dgm:pt modelId="{355A2642-DBD2-4021-9641-1CB6CFEE7CE2}" type="pres">
      <dgm:prSet presAssocID="{D09ABA97-C6D9-4678-AC3C-7B0A4C8FA1A2}" presName="text2" presStyleLbl="fgAcc2" presStyleIdx="3" presStyleCnt="4">
        <dgm:presLayoutVars>
          <dgm:chPref val="3"/>
        </dgm:presLayoutVars>
      </dgm:prSet>
      <dgm:spPr/>
      <dgm:t>
        <a:bodyPr/>
        <a:lstStyle/>
        <a:p>
          <a:endParaRPr lang="en-US"/>
        </a:p>
      </dgm:t>
    </dgm:pt>
    <dgm:pt modelId="{3393D880-78E5-402C-B3F3-9293ACB1A319}" type="pres">
      <dgm:prSet presAssocID="{D09ABA97-C6D9-4678-AC3C-7B0A4C8FA1A2}" presName="hierChild3" presStyleCnt="0"/>
      <dgm:spPr/>
    </dgm:pt>
    <dgm:pt modelId="{C6D5F4E9-DF53-4B78-9D78-FF86C883BB5D}" type="pres">
      <dgm:prSet presAssocID="{9E158AA2-8462-4C6D-B904-B587875245CB}" presName="Name17" presStyleLbl="parChTrans1D3" presStyleIdx="4" presStyleCnt="5"/>
      <dgm:spPr/>
      <dgm:t>
        <a:bodyPr/>
        <a:lstStyle/>
        <a:p>
          <a:endParaRPr lang="en-US"/>
        </a:p>
      </dgm:t>
    </dgm:pt>
    <dgm:pt modelId="{66537BAC-95CE-4F42-86C6-C83FADBD942F}" type="pres">
      <dgm:prSet presAssocID="{27B23F08-AD18-42EC-ACC1-F924F2F207FC}" presName="hierRoot3" presStyleCnt="0"/>
      <dgm:spPr/>
    </dgm:pt>
    <dgm:pt modelId="{3F128714-EADB-4E3B-A945-F3C928B1A9BF}" type="pres">
      <dgm:prSet presAssocID="{27B23F08-AD18-42EC-ACC1-F924F2F207FC}" presName="composite3" presStyleCnt="0"/>
      <dgm:spPr/>
    </dgm:pt>
    <dgm:pt modelId="{AEB87578-A933-4C99-8D59-EC89810623CC}" type="pres">
      <dgm:prSet presAssocID="{27B23F08-AD18-42EC-ACC1-F924F2F207FC}" presName="background3" presStyleLbl="node3" presStyleIdx="4" presStyleCnt="5"/>
      <dgm:spPr/>
    </dgm:pt>
    <dgm:pt modelId="{EE757DED-EECF-4E76-A9D9-FF301CE02597}" type="pres">
      <dgm:prSet presAssocID="{27B23F08-AD18-42EC-ACC1-F924F2F207FC}" presName="text3" presStyleLbl="fgAcc3" presStyleIdx="4" presStyleCnt="5">
        <dgm:presLayoutVars>
          <dgm:chPref val="3"/>
        </dgm:presLayoutVars>
      </dgm:prSet>
      <dgm:spPr/>
      <dgm:t>
        <a:bodyPr/>
        <a:lstStyle/>
        <a:p>
          <a:endParaRPr lang="en-US"/>
        </a:p>
      </dgm:t>
    </dgm:pt>
    <dgm:pt modelId="{A8C1DB38-0C5C-43D4-97F1-1E8ACAE43C71}" type="pres">
      <dgm:prSet presAssocID="{27B23F08-AD18-42EC-ACC1-F924F2F207FC}" presName="hierChild4" presStyleCnt="0"/>
      <dgm:spPr/>
    </dgm:pt>
  </dgm:ptLst>
  <dgm:cxnLst>
    <dgm:cxn modelId="{8C6D0C16-293A-41EA-BF53-72E60B9082AD}" type="presOf" srcId="{C09588F3-6BCB-4D21-A583-9B9425FBA2A1}" destId="{10501520-94CB-4301-AC6C-5F9BEEEC3D47}" srcOrd="0" destOrd="0" presId="urn:microsoft.com/office/officeart/2005/8/layout/hierarchy1"/>
    <dgm:cxn modelId="{268F0273-641C-4216-B09E-70649CB3AA05}" srcId="{165F9073-C60B-4B07-8F9A-568EBB835074}" destId="{44987970-B6E4-4098-A706-A7ED5F1F4DD7}" srcOrd="0" destOrd="0" parTransId="{3BAF4723-E333-48ED-A43D-0B80EA602F37}" sibTransId="{5F036B27-BFEA-4CAB-85B8-B9C9A2A33CEE}"/>
    <dgm:cxn modelId="{3A9EFA8C-5714-4510-81C2-CADD1FEA550D}" srcId="{C09588F3-6BCB-4D21-A583-9B9425FBA2A1}" destId="{E59F133C-5AF1-495E-A131-5BDC79C56748}" srcOrd="0" destOrd="0" parTransId="{1D3E5BF0-B13C-4E1C-B3BF-B57BB6E5D33E}" sibTransId="{7780F91D-A536-4302-BA5D-6848636608E0}"/>
    <dgm:cxn modelId="{BFC69E90-8AA4-4F8B-A92F-8023A03B53A0}" type="presOf" srcId="{27B23F08-AD18-42EC-ACC1-F924F2F207FC}" destId="{EE757DED-EECF-4E76-A9D9-FF301CE02597}" srcOrd="0" destOrd="0" presId="urn:microsoft.com/office/officeart/2005/8/layout/hierarchy1"/>
    <dgm:cxn modelId="{658D12B9-57FF-47B9-865B-955ED9013BA7}" srcId="{53C8EAA2-41CC-4E5E-8476-463C51508CB2}" destId="{DA271207-D264-4915-981D-77D25487990F}" srcOrd="1" destOrd="0" parTransId="{9EE36B1C-5188-433A-87A1-E33E6CCD783D}" sibTransId="{67F135D4-B6A6-476C-9F15-EA7D7AE94804}"/>
    <dgm:cxn modelId="{0ECF6AE8-7713-4266-A5A3-C0E3A03B7203}" type="presOf" srcId="{F068D790-2719-4907-9BB6-EFCA8A0D5B73}" destId="{E3E7EE18-106E-4527-B17D-3C3DF7CAC505}" srcOrd="0" destOrd="0" presId="urn:microsoft.com/office/officeart/2005/8/layout/hierarchy1"/>
    <dgm:cxn modelId="{056E8444-D0B0-44E4-94BD-24E0EBC66BB3}" srcId="{D09ABA97-C6D9-4678-AC3C-7B0A4C8FA1A2}" destId="{27B23F08-AD18-42EC-ACC1-F924F2F207FC}" srcOrd="0" destOrd="0" parTransId="{9E158AA2-8462-4C6D-B904-B587875245CB}" sibTransId="{5BFB7B71-FD98-4B04-9E7B-4B1DC6AE95A4}"/>
    <dgm:cxn modelId="{791F57E5-9336-441F-BC9D-23CC9ABCF179}" srcId="{E59F133C-5AF1-495E-A131-5BDC79C56748}" destId="{D09ABA97-C6D9-4678-AC3C-7B0A4C8FA1A2}" srcOrd="3" destOrd="0" parTransId="{C50AAEB0-C0FA-48F0-AC08-7814D93F6C82}" sibTransId="{1FE6AD36-00E9-4A05-BEDE-8E6B8286ACB4}"/>
    <dgm:cxn modelId="{F28A30DD-44B6-4215-B0BE-327CA4BD620D}" type="presOf" srcId="{661A8C00-256D-4130-B580-0BF16347397E}" destId="{24D7F555-F36B-408B-8A02-196B1CADA391}" srcOrd="0" destOrd="0" presId="urn:microsoft.com/office/officeart/2005/8/layout/hierarchy1"/>
    <dgm:cxn modelId="{45663B0B-4F09-4EE4-B3BC-E887E9ACB673}" type="presOf" srcId="{3BAF4723-E333-48ED-A43D-0B80EA602F37}" destId="{439E6F2B-62FF-458D-ACD7-4974F658C373}" srcOrd="0" destOrd="0" presId="urn:microsoft.com/office/officeart/2005/8/layout/hierarchy1"/>
    <dgm:cxn modelId="{8D3D223E-EDE1-4748-B56E-05388B910DFF}" type="presOf" srcId="{4C0686FD-DE43-4AAD-84DE-2A6874416AA1}" destId="{F1B0A5A6-BF62-4EAF-BB8F-5D2459515AFB}" srcOrd="0" destOrd="0" presId="urn:microsoft.com/office/officeart/2005/8/layout/hierarchy1"/>
    <dgm:cxn modelId="{454D1883-C47D-4C63-91AC-3E0DE95A6AB2}" type="presOf" srcId="{77379209-EFFB-4148-B49C-6A342C576F5A}" destId="{9EE8632E-42E5-4EA4-900F-4C74FF7E6515}" srcOrd="0" destOrd="0" presId="urn:microsoft.com/office/officeart/2005/8/layout/hierarchy1"/>
    <dgm:cxn modelId="{DCCA73CF-CD43-43F2-9B2A-76FBFD914D5D}" srcId="{E59F133C-5AF1-495E-A131-5BDC79C56748}" destId="{5CB10B59-FCD0-419F-8E62-F117A4DE7715}" srcOrd="1" destOrd="0" parTransId="{77379209-EFFB-4148-B49C-6A342C576F5A}" sibTransId="{4FDD047B-AB90-4301-9444-F0A2E3A576E4}"/>
    <dgm:cxn modelId="{A38A8030-C7FF-41C6-9DA0-B305E855B600}" srcId="{53C8EAA2-41CC-4E5E-8476-463C51508CB2}" destId="{C2394D7A-1019-4758-BBB7-B10870FD7E4F}" srcOrd="0" destOrd="0" parTransId="{4C0686FD-DE43-4AAD-84DE-2A6874416AA1}" sibTransId="{F1C2980E-5A7B-40E9-8BC8-1B6456C40A15}"/>
    <dgm:cxn modelId="{E4C5BDCB-4009-4A16-965C-E0672CCC01D5}" type="presOf" srcId="{44987970-B6E4-4098-A706-A7ED5F1F4DD7}" destId="{9CB266C8-37CF-44DA-8259-55022BA13B93}" srcOrd="0" destOrd="0" presId="urn:microsoft.com/office/officeart/2005/8/layout/hierarchy1"/>
    <dgm:cxn modelId="{7ACE4C9A-DD5D-4EA0-AE8E-1C9DD64F4576}" type="presOf" srcId="{C2394D7A-1019-4758-BBB7-B10870FD7E4F}" destId="{83AE9A16-D429-4BFD-A824-424CBE4975E5}" srcOrd="0" destOrd="0" presId="urn:microsoft.com/office/officeart/2005/8/layout/hierarchy1"/>
    <dgm:cxn modelId="{89F8F586-043D-4E0E-80A8-E8FC4F1ADE32}" type="presOf" srcId="{D09ABA97-C6D9-4678-AC3C-7B0A4C8FA1A2}" destId="{355A2642-DBD2-4021-9641-1CB6CFEE7CE2}" srcOrd="0" destOrd="0" presId="urn:microsoft.com/office/officeart/2005/8/layout/hierarchy1"/>
    <dgm:cxn modelId="{2213DB00-997C-4745-A044-4164ADFB1A04}" type="presOf" srcId="{C50AAEB0-C0FA-48F0-AC08-7814D93F6C82}" destId="{87FED990-250A-4A85-9CA1-A513A2C6B994}" srcOrd="0" destOrd="0" presId="urn:microsoft.com/office/officeart/2005/8/layout/hierarchy1"/>
    <dgm:cxn modelId="{06676278-D6B5-4A45-936A-D93D43FEE329}" srcId="{E59F133C-5AF1-495E-A131-5BDC79C56748}" destId="{165F9073-C60B-4B07-8F9A-568EBB835074}" srcOrd="0" destOrd="0" parTransId="{661A8C00-256D-4130-B580-0BF16347397E}" sibTransId="{0ED8637D-DDD9-4536-8550-6026231CBF59}"/>
    <dgm:cxn modelId="{E6614076-D5C1-4777-B810-D35ECB190B24}" type="presOf" srcId="{5CB10B59-FCD0-419F-8E62-F117A4DE7715}" destId="{C6E2B944-CCD4-493B-AF96-34E1C94D4ED6}" srcOrd="0" destOrd="0" presId="urn:microsoft.com/office/officeart/2005/8/layout/hierarchy1"/>
    <dgm:cxn modelId="{818FCFB3-C4EB-49BF-9272-5268F7FFE7F2}" type="presOf" srcId="{9EE36B1C-5188-433A-87A1-E33E6CCD783D}" destId="{B17D436E-08DE-4002-81EF-AF97139BD303}" srcOrd="0" destOrd="0" presId="urn:microsoft.com/office/officeart/2005/8/layout/hierarchy1"/>
    <dgm:cxn modelId="{45402843-AC6F-4A96-8FC4-670AD8B7B6A8}" type="presOf" srcId="{165F9073-C60B-4B07-8F9A-568EBB835074}" destId="{C6DA6A1F-7816-43A1-866C-F2D0F95117E9}" srcOrd="0" destOrd="0" presId="urn:microsoft.com/office/officeart/2005/8/layout/hierarchy1"/>
    <dgm:cxn modelId="{56DC93E7-8393-42B8-81A5-770B131ADA11}" srcId="{E59F133C-5AF1-495E-A131-5BDC79C56748}" destId="{53C8EAA2-41CC-4E5E-8476-463C51508CB2}" srcOrd="2" destOrd="0" parTransId="{F068D790-2719-4907-9BB6-EFCA8A0D5B73}" sibTransId="{9A8A3F67-6C88-48AF-94E0-F31F138C76F8}"/>
    <dgm:cxn modelId="{109A190F-B632-4090-8324-27EFAEE26529}" type="presOf" srcId="{53C8EAA2-41CC-4E5E-8476-463C51508CB2}" destId="{94E3320C-CB54-4EB5-BDDA-C86A1275987D}" srcOrd="0" destOrd="0" presId="urn:microsoft.com/office/officeart/2005/8/layout/hierarchy1"/>
    <dgm:cxn modelId="{28DB2491-9800-4353-BB9B-007AB332DE22}" srcId="{5CB10B59-FCD0-419F-8E62-F117A4DE7715}" destId="{7717B2CA-89F5-4D89-9100-ADA240FFC422}" srcOrd="0" destOrd="0" parTransId="{5C0299BF-6359-478B-8AF4-94E756288BCF}" sibTransId="{31AC34B2-B76B-42C9-A076-DDD68B7862E0}"/>
    <dgm:cxn modelId="{1BB5ED51-8459-456A-952F-6C6DB5D47A4A}" type="presOf" srcId="{5C0299BF-6359-478B-8AF4-94E756288BCF}" destId="{1E1F6077-3D8C-4D1F-95AC-35F921B5782C}" srcOrd="0" destOrd="0" presId="urn:microsoft.com/office/officeart/2005/8/layout/hierarchy1"/>
    <dgm:cxn modelId="{911F4918-584E-4D6F-8A52-FE64EE1F617E}" type="presOf" srcId="{9E158AA2-8462-4C6D-B904-B587875245CB}" destId="{C6D5F4E9-DF53-4B78-9D78-FF86C883BB5D}" srcOrd="0" destOrd="0" presId="urn:microsoft.com/office/officeart/2005/8/layout/hierarchy1"/>
    <dgm:cxn modelId="{16309D9D-EC9B-4EF8-A5B3-0D4C3BCA69AF}" type="presOf" srcId="{E59F133C-5AF1-495E-A131-5BDC79C56748}" destId="{C4373386-4039-4EA8-97D2-BBC2FF6C461C}" srcOrd="0" destOrd="0" presId="urn:microsoft.com/office/officeart/2005/8/layout/hierarchy1"/>
    <dgm:cxn modelId="{6EBB1C9B-CE4E-407E-B41F-BC0DDBD1B2C4}" type="presOf" srcId="{DA271207-D264-4915-981D-77D25487990F}" destId="{CA4CA202-0D5D-477F-A76A-195304DA7ED8}" srcOrd="0" destOrd="0" presId="urn:microsoft.com/office/officeart/2005/8/layout/hierarchy1"/>
    <dgm:cxn modelId="{B5BC0BFB-9BC3-42AD-9F4B-BBF3EFBB3798}" type="presOf" srcId="{7717B2CA-89F5-4D89-9100-ADA240FFC422}" destId="{E33695B8-30B5-4D7C-828E-C6E51F13F1FE}" srcOrd="0" destOrd="0" presId="urn:microsoft.com/office/officeart/2005/8/layout/hierarchy1"/>
    <dgm:cxn modelId="{32E0B0EE-405E-4E74-9B8F-3EAEEFD69D67}" type="presParOf" srcId="{10501520-94CB-4301-AC6C-5F9BEEEC3D47}" destId="{224DC415-659A-4FAE-8D64-E778E1C12FF4}" srcOrd="0" destOrd="0" presId="urn:microsoft.com/office/officeart/2005/8/layout/hierarchy1"/>
    <dgm:cxn modelId="{9281F6EC-6AE2-4C4D-BA99-DE147C9693FC}" type="presParOf" srcId="{224DC415-659A-4FAE-8D64-E778E1C12FF4}" destId="{7FCAB34A-AD48-4E74-A6C5-822815DBF374}" srcOrd="0" destOrd="0" presId="urn:microsoft.com/office/officeart/2005/8/layout/hierarchy1"/>
    <dgm:cxn modelId="{980E10BC-9E52-423D-84FB-4D94CCC82BF8}" type="presParOf" srcId="{7FCAB34A-AD48-4E74-A6C5-822815DBF374}" destId="{F1210E3C-3C9C-4CE1-A85B-2C8C65141CAC}" srcOrd="0" destOrd="0" presId="urn:microsoft.com/office/officeart/2005/8/layout/hierarchy1"/>
    <dgm:cxn modelId="{1FA9347C-6D5C-43DF-AA8E-737D588DC361}" type="presParOf" srcId="{7FCAB34A-AD48-4E74-A6C5-822815DBF374}" destId="{C4373386-4039-4EA8-97D2-BBC2FF6C461C}" srcOrd="1" destOrd="0" presId="urn:microsoft.com/office/officeart/2005/8/layout/hierarchy1"/>
    <dgm:cxn modelId="{7836CD19-E6F0-49CE-B60E-F94DFC9FB9BF}" type="presParOf" srcId="{224DC415-659A-4FAE-8D64-E778E1C12FF4}" destId="{360DB0CD-E6C9-413F-AD2A-345B8760A975}" srcOrd="1" destOrd="0" presId="urn:microsoft.com/office/officeart/2005/8/layout/hierarchy1"/>
    <dgm:cxn modelId="{4C5F31B6-A6A6-4239-8B2E-9660F0599211}" type="presParOf" srcId="{360DB0CD-E6C9-413F-AD2A-345B8760A975}" destId="{24D7F555-F36B-408B-8A02-196B1CADA391}" srcOrd="0" destOrd="0" presId="urn:microsoft.com/office/officeart/2005/8/layout/hierarchy1"/>
    <dgm:cxn modelId="{6AAC06FD-C724-467E-87C7-83A0F090D035}" type="presParOf" srcId="{360DB0CD-E6C9-413F-AD2A-345B8760A975}" destId="{BD4AEF2E-D606-4128-A179-EF442E884BAE}" srcOrd="1" destOrd="0" presId="urn:microsoft.com/office/officeart/2005/8/layout/hierarchy1"/>
    <dgm:cxn modelId="{DF878727-6E71-496C-BE5C-15041827F609}" type="presParOf" srcId="{BD4AEF2E-D606-4128-A179-EF442E884BAE}" destId="{9A0179AE-C6B7-4C71-84EA-8FBC20757108}" srcOrd="0" destOrd="0" presId="urn:microsoft.com/office/officeart/2005/8/layout/hierarchy1"/>
    <dgm:cxn modelId="{51BB3613-D64B-4C32-9DFF-77090E82DE06}" type="presParOf" srcId="{9A0179AE-C6B7-4C71-84EA-8FBC20757108}" destId="{ED8BF069-1C00-4F2B-9054-07475C5C4130}" srcOrd="0" destOrd="0" presId="urn:microsoft.com/office/officeart/2005/8/layout/hierarchy1"/>
    <dgm:cxn modelId="{8CA4872E-F613-4E65-AB5C-10414A9F65F1}" type="presParOf" srcId="{9A0179AE-C6B7-4C71-84EA-8FBC20757108}" destId="{C6DA6A1F-7816-43A1-866C-F2D0F95117E9}" srcOrd="1" destOrd="0" presId="urn:microsoft.com/office/officeart/2005/8/layout/hierarchy1"/>
    <dgm:cxn modelId="{7A0CFBED-480F-476F-B312-8C0C325175AB}" type="presParOf" srcId="{BD4AEF2E-D606-4128-A179-EF442E884BAE}" destId="{F5A92257-AAD6-4301-9DFD-E01D193C7E79}" srcOrd="1" destOrd="0" presId="urn:microsoft.com/office/officeart/2005/8/layout/hierarchy1"/>
    <dgm:cxn modelId="{D62B0F6B-DCFA-48E7-843C-154CE32245A5}" type="presParOf" srcId="{F5A92257-AAD6-4301-9DFD-E01D193C7E79}" destId="{439E6F2B-62FF-458D-ACD7-4974F658C373}" srcOrd="0" destOrd="0" presId="urn:microsoft.com/office/officeart/2005/8/layout/hierarchy1"/>
    <dgm:cxn modelId="{8CBDA749-578F-419F-8D08-33C99846D3FC}" type="presParOf" srcId="{F5A92257-AAD6-4301-9DFD-E01D193C7E79}" destId="{085E62E5-9C1E-4E54-886A-6B1630CA2114}" srcOrd="1" destOrd="0" presId="urn:microsoft.com/office/officeart/2005/8/layout/hierarchy1"/>
    <dgm:cxn modelId="{2FEA4BDE-EEA7-498C-B192-A65012055962}" type="presParOf" srcId="{085E62E5-9C1E-4E54-886A-6B1630CA2114}" destId="{27E0A6A0-6858-49C0-8DCD-CC03C2CA4508}" srcOrd="0" destOrd="0" presId="urn:microsoft.com/office/officeart/2005/8/layout/hierarchy1"/>
    <dgm:cxn modelId="{56D89875-A63E-42AE-8A24-B46726E7AEAD}" type="presParOf" srcId="{27E0A6A0-6858-49C0-8DCD-CC03C2CA4508}" destId="{7663E3C9-1767-48C6-B07D-4ACEB20C7A63}" srcOrd="0" destOrd="0" presId="urn:microsoft.com/office/officeart/2005/8/layout/hierarchy1"/>
    <dgm:cxn modelId="{23E3435C-CCDE-49F5-A231-306913430C09}" type="presParOf" srcId="{27E0A6A0-6858-49C0-8DCD-CC03C2CA4508}" destId="{9CB266C8-37CF-44DA-8259-55022BA13B93}" srcOrd="1" destOrd="0" presId="urn:microsoft.com/office/officeart/2005/8/layout/hierarchy1"/>
    <dgm:cxn modelId="{E2976BEC-A424-430F-BF14-510EB6FE7B82}" type="presParOf" srcId="{085E62E5-9C1E-4E54-886A-6B1630CA2114}" destId="{8578D29E-1F47-45B4-A948-E1C34EE8EE26}" srcOrd="1" destOrd="0" presId="urn:microsoft.com/office/officeart/2005/8/layout/hierarchy1"/>
    <dgm:cxn modelId="{F368D4C3-36E4-43C7-A87F-92685FA148F7}" type="presParOf" srcId="{360DB0CD-E6C9-413F-AD2A-345B8760A975}" destId="{9EE8632E-42E5-4EA4-900F-4C74FF7E6515}" srcOrd="2" destOrd="0" presId="urn:microsoft.com/office/officeart/2005/8/layout/hierarchy1"/>
    <dgm:cxn modelId="{337ECA31-318F-4B63-B26E-5406B400EDB6}" type="presParOf" srcId="{360DB0CD-E6C9-413F-AD2A-345B8760A975}" destId="{143D24DB-A598-4C0B-BAD1-600074EFEFCC}" srcOrd="3" destOrd="0" presId="urn:microsoft.com/office/officeart/2005/8/layout/hierarchy1"/>
    <dgm:cxn modelId="{79FB6D1B-D659-4B1C-AE51-A300F5BEE1C7}" type="presParOf" srcId="{143D24DB-A598-4C0B-BAD1-600074EFEFCC}" destId="{8B9DA45F-29B8-4483-84EA-23A59550E25A}" srcOrd="0" destOrd="0" presId="urn:microsoft.com/office/officeart/2005/8/layout/hierarchy1"/>
    <dgm:cxn modelId="{9932E0E9-297C-41A5-924C-BB084F7C584C}" type="presParOf" srcId="{8B9DA45F-29B8-4483-84EA-23A59550E25A}" destId="{EA21EEA0-EB32-4401-B1E6-CD050F5489DB}" srcOrd="0" destOrd="0" presId="urn:microsoft.com/office/officeart/2005/8/layout/hierarchy1"/>
    <dgm:cxn modelId="{630A4B28-EE5F-4770-8F6E-2A48FF12AA0B}" type="presParOf" srcId="{8B9DA45F-29B8-4483-84EA-23A59550E25A}" destId="{C6E2B944-CCD4-493B-AF96-34E1C94D4ED6}" srcOrd="1" destOrd="0" presId="urn:microsoft.com/office/officeart/2005/8/layout/hierarchy1"/>
    <dgm:cxn modelId="{517F81B9-CD3F-4A4F-A3AE-78B39201DDFD}" type="presParOf" srcId="{143D24DB-A598-4C0B-BAD1-600074EFEFCC}" destId="{056B85CC-9BBC-491D-8B75-A6E5D2C86FE7}" srcOrd="1" destOrd="0" presId="urn:microsoft.com/office/officeart/2005/8/layout/hierarchy1"/>
    <dgm:cxn modelId="{8BD3BDC9-7E9C-4B57-B294-D68615FA371C}" type="presParOf" srcId="{056B85CC-9BBC-491D-8B75-A6E5D2C86FE7}" destId="{1E1F6077-3D8C-4D1F-95AC-35F921B5782C}" srcOrd="0" destOrd="0" presId="urn:microsoft.com/office/officeart/2005/8/layout/hierarchy1"/>
    <dgm:cxn modelId="{16A371F8-F949-4619-AFA6-66570FB7ACD3}" type="presParOf" srcId="{056B85CC-9BBC-491D-8B75-A6E5D2C86FE7}" destId="{D7ED7436-F122-44AF-9DB7-2BA54A115F09}" srcOrd="1" destOrd="0" presId="urn:microsoft.com/office/officeart/2005/8/layout/hierarchy1"/>
    <dgm:cxn modelId="{589FE255-765A-4B77-8494-638097710D47}" type="presParOf" srcId="{D7ED7436-F122-44AF-9DB7-2BA54A115F09}" destId="{E27A1C20-E84A-49BC-8E72-F6A5E4D869B4}" srcOrd="0" destOrd="0" presId="urn:microsoft.com/office/officeart/2005/8/layout/hierarchy1"/>
    <dgm:cxn modelId="{523AF474-4A88-4E6F-AD86-2AECADC79D89}" type="presParOf" srcId="{E27A1C20-E84A-49BC-8E72-F6A5E4D869B4}" destId="{FF6F4A08-86E3-4A1B-9E24-379582240D60}" srcOrd="0" destOrd="0" presId="urn:microsoft.com/office/officeart/2005/8/layout/hierarchy1"/>
    <dgm:cxn modelId="{8B2990D5-6806-4DEE-BD8D-D0460D4E8540}" type="presParOf" srcId="{E27A1C20-E84A-49BC-8E72-F6A5E4D869B4}" destId="{E33695B8-30B5-4D7C-828E-C6E51F13F1FE}" srcOrd="1" destOrd="0" presId="urn:microsoft.com/office/officeart/2005/8/layout/hierarchy1"/>
    <dgm:cxn modelId="{DC9F20C6-359B-4FAD-AAB8-479870641CF2}" type="presParOf" srcId="{D7ED7436-F122-44AF-9DB7-2BA54A115F09}" destId="{AADA56AB-A355-4362-BFC7-35E41C735924}" srcOrd="1" destOrd="0" presId="urn:microsoft.com/office/officeart/2005/8/layout/hierarchy1"/>
    <dgm:cxn modelId="{A23874E9-3B59-4368-A3F7-F889943C6C96}" type="presParOf" srcId="{360DB0CD-E6C9-413F-AD2A-345B8760A975}" destId="{E3E7EE18-106E-4527-B17D-3C3DF7CAC505}" srcOrd="4" destOrd="0" presId="urn:microsoft.com/office/officeart/2005/8/layout/hierarchy1"/>
    <dgm:cxn modelId="{AB8FAC32-D601-46FE-930F-F737910D58B9}" type="presParOf" srcId="{360DB0CD-E6C9-413F-AD2A-345B8760A975}" destId="{8CE0D3BA-7A16-4FCD-AD20-4E9BE3BE9CCB}" srcOrd="5" destOrd="0" presId="urn:microsoft.com/office/officeart/2005/8/layout/hierarchy1"/>
    <dgm:cxn modelId="{DC31BB74-0A08-414E-A2BC-61B11A835B84}" type="presParOf" srcId="{8CE0D3BA-7A16-4FCD-AD20-4E9BE3BE9CCB}" destId="{9EA9EAEB-DD99-40EB-AF3A-72B13083FA50}" srcOrd="0" destOrd="0" presId="urn:microsoft.com/office/officeart/2005/8/layout/hierarchy1"/>
    <dgm:cxn modelId="{D76DB341-3848-4CBA-A5A2-69A20CA9D750}" type="presParOf" srcId="{9EA9EAEB-DD99-40EB-AF3A-72B13083FA50}" destId="{39692713-9A19-4EAB-BB64-2D8B176E038B}" srcOrd="0" destOrd="0" presId="urn:microsoft.com/office/officeart/2005/8/layout/hierarchy1"/>
    <dgm:cxn modelId="{CFD3B97B-0CD1-4226-89B1-65E73FC039CB}" type="presParOf" srcId="{9EA9EAEB-DD99-40EB-AF3A-72B13083FA50}" destId="{94E3320C-CB54-4EB5-BDDA-C86A1275987D}" srcOrd="1" destOrd="0" presId="urn:microsoft.com/office/officeart/2005/8/layout/hierarchy1"/>
    <dgm:cxn modelId="{E1C826B5-9808-4B61-972C-1632FEF9601F}" type="presParOf" srcId="{8CE0D3BA-7A16-4FCD-AD20-4E9BE3BE9CCB}" destId="{0ABFAB07-F041-47D2-BEAD-28B9123D7AB3}" srcOrd="1" destOrd="0" presId="urn:microsoft.com/office/officeart/2005/8/layout/hierarchy1"/>
    <dgm:cxn modelId="{74CF0592-D984-4687-8311-BE8F4AFD8A42}" type="presParOf" srcId="{0ABFAB07-F041-47D2-BEAD-28B9123D7AB3}" destId="{F1B0A5A6-BF62-4EAF-BB8F-5D2459515AFB}" srcOrd="0" destOrd="0" presId="urn:microsoft.com/office/officeart/2005/8/layout/hierarchy1"/>
    <dgm:cxn modelId="{430D8C6F-442C-4037-A636-93F187C355B0}" type="presParOf" srcId="{0ABFAB07-F041-47D2-BEAD-28B9123D7AB3}" destId="{D8FA800D-F854-474C-BCBD-A457BAE34559}" srcOrd="1" destOrd="0" presId="urn:microsoft.com/office/officeart/2005/8/layout/hierarchy1"/>
    <dgm:cxn modelId="{41589893-36D3-4837-B253-5CB59FB75C11}" type="presParOf" srcId="{D8FA800D-F854-474C-BCBD-A457BAE34559}" destId="{9C13895E-94DD-4BDB-9965-CF71D5703DA0}" srcOrd="0" destOrd="0" presId="urn:microsoft.com/office/officeart/2005/8/layout/hierarchy1"/>
    <dgm:cxn modelId="{A65D4FA7-C437-41B0-9049-0097A7BEA294}" type="presParOf" srcId="{9C13895E-94DD-4BDB-9965-CF71D5703DA0}" destId="{0D23BFEC-C29C-4CE5-B282-D0700449220A}" srcOrd="0" destOrd="0" presId="urn:microsoft.com/office/officeart/2005/8/layout/hierarchy1"/>
    <dgm:cxn modelId="{10443C18-E82F-4C61-999C-2D6361F4B93E}" type="presParOf" srcId="{9C13895E-94DD-4BDB-9965-CF71D5703DA0}" destId="{83AE9A16-D429-4BFD-A824-424CBE4975E5}" srcOrd="1" destOrd="0" presId="urn:microsoft.com/office/officeart/2005/8/layout/hierarchy1"/>
    <dgm:cxn modelId="{72F9DB71-F47A-4ADF-B47D-F006D1F5E70F}" type="presParOf" srcId="{D8FA800D-F854-474C-BCBD-A457BAE34559}" destId="{E79D5982-6CDE-4BBF-8706-D1636115C2F8}" srcOrd="1" destOrd="0" presId="urn:microsoft.com/office/officeart/2005/8/layout/hierarchy1"/>
    <dgm:cxn modelId="{ACC99004-8B10-4646-88DF-9D074F82A539}" type="presParOf" srcId="{0ABFAB07-F041-47D2-BEAD-28B9123D7AB3}" destId="{B17D436E-08DE-4002-81EF-AF97139BD303}" srcOrd="2" destOrd="0" presId="urn:microsoft.com/office/officeart/2005/8/layout/hierarchy1"/>
    <dgm:cxn modelId="{5E6044A9-3AE0-4AF5-938E-290B24542B33}" type="presParOf" srcId="{0ABFAB07-F041-47D2-BEAD-28B9123D7AB3}" destId="{2038BECF-BAF5-4D63-BF94-73DCD2A20304}" srcOrd="3" destOrd="0" presId="urn:microsoft.com/office/officeart/2005/8/layout/hierarchy1"/>
    <dgm:cxn modelId="{D99FB248-1670-4434-8791-7D8A90F701BC}" type="presParOf" srcId="{2038BECF-BAF5-4D63-BF94-73DCD2A20304}" destId="{C1C185AA-BBE4-441C-8A8D-0FBA52E2DC30}" srcOrd="0" destOrd="0" presId="urn:microsoft.com/office/officeart/2005/8/layout/hierarchy1"/>
    <dgm:cxn modelId="{8ADC761B-BA46-46B0-BEBE-02DA3456FF55}" type="presParOf" srcId="{C1C185AA-BBE4-441C-8A8D-0FBA52E2DC30}" destId="{2F596F7E-AB1E-43E1-9455-D81F0E90C8BD}" srcOrd="0" destOrd="0" presId="urn:microsoft.com/office/officeart/2005/8/layout/hierarchy1"/>
    <dgm:cxn modelId="{52E7D1DB-9ABD-4D45-BB29-4FFE73B862E2}" type="presParOf" srcId="{C1C185AA-BBE4-441C-8A8D-0FBA52E2DC30}" destId="{CA4CA202-0D5D-477F-A76A-195304DA7ED8}" srcOrd="1" destOrd="0" presId="urn:microsoft.com/office/officeart/2005/8/layout/hierarchy1"/>
    <dgm:cxn modelId="{FB7467D3-AD47-4A86-AA63-CA2BEF3BDF61}" type="presParOf" srcId="{2038BECF-BAF5-4D63-BF94-73DCD2A20304}" destId="{C0085E4D-ACF6-4B25-9A65-D703250EE5B2}" srcOrd="1" destOrd="0" presId="urn:microsoft.com/office/officeart/2005/8/layout/hierarchy1"/>
    <dgm:cxn modelId="{B0AD58CE-9B0A-4717-82F7-EA923C824006}" type="presParOf" srcId="{360DB0CD-E6C9-413F-AD2A-345B8760A975}" destId="{87FED990-250A-4A85-9CA1-A513A2C6B994}" srcOrd="6" destOrd="0" presId="urn:microsoft.com/office/officeart/2005/8/layout/hierarchy1"/>
    <dgm:cxn modelId="{C2BC9F68-A67B-4CDA-B63F-AE61699D600A}" type="presParOf" srcId="{360DB0CD-E6C9-413F-AD2A-345B8760A975}" destId="{85890158-3DFC-4F36-B12D-D3B2503239C0}" srcOrd="7" destOrd="0" presId="urn:microsoft.com/office/officeart/2005/8/layout/hierarchy1"/>
    <dgm:cxn modelId="{B761CA59-77F5-44B9-BEFD-3FAF610AE1EE}" type="presParOf" srcId="{85890158-3DFC-4F36-B12D-D3B2503239C0}" destId="{967B97EE-874F-4826-A336-864C9EC46F1D}" srcOrd="0" destOrd="0" presId="urn:microsoft.com/office/officeart/2005/8/layout/hierarchy1"/>
    <dgm:cxn modelId="{6B22E2E1-0C83-4731-BDDC-F37FC609ABBF}" type="presParOf" srcId="{967B97EE-874F-4826-A336-864C9EC46F1D}" destId="{8E6B18E0-AE78-445B-9F8C-55643F4BF270}" srcOrd="0" destOrd="0" presId="urn:microsoft.com/office/officeart/2005/8/layout/hierarchy1"/>
    <dgm:cxn modelId="{BBB3E318-498C-4128-B471-B306D2B8883A}" type="presParOf" srcId="{967B97EE-874F-4826-A336-864C9EC46F1D}" destId="{355A2642-DBD2-4021-9641-1CB6CFEE7CE2}" srcOrd="1" destOrd="0" presId="urn:microsoft.com/office/officeart/2005/8/layout/hierarchy1"/>
    <dgm:cxn modelId="{961F787B-BBC1-44B3-A58B-D1C514799764}" type="presParOf" srcId="{85890158-3DFC-4F36-B12D-D3B2503239C0}" destId="{3393D880-78E5-402C-B3F3-9293ACB1A319}" srcOrd="1" destOrd="0" presId="urn:microsoft.com/office/officeart/2005/8/layout/hierarchy1"/>
    <dgm:cxn modelId="{374CCF45-C6BF-4F74-B607-A55A85F0FF61}" type="presParOf" srcId="{3393D880-78E5-402C-B3F3-9293ACB1A319}" destId="{C6D5F4E9-DF53-4B78-9D78-FF86C883BB5D}" srcOrd="0" destOrd="0" presId="urn:microsoft.com/office/officeart/2005/8/layout/hierarchy1"/>
    <dgm:cxn modelId="{D5546434-BD84-4A75-A10F-5519EEF45256}" type="presParOf" srcId="{3393D880-78E5-402C-B3F3-9293ACB1A319}" destId="{66537BAC-95CE-4F42-86C6-C83FADBD942F}" srcOrd="1" destOrd="0" presId="urn:microsoft.com/office/officeart/2005/8/layout/hierarchy1"/>
    <dgm:cxn modelId="{23611631-A0EC-417F-8D69-93F007390187}" type="presParOf" srcId="{66537BAC-95CE-4F42-86C6-C83FADBD942F}" destId="{3F128714-EADB-4E3B-A945-F3C928B1A9BF}" srcOrd="0" destOrd="0" presId="urn:microsoft.com/office/officeart/2005/8/layout/hierarchy1"/>
    <dgm:cxn modelId="{9303E4DA-6788-48C7-95FB-1949735D8C1A}" type="presParOf" srcId="{3F128714-EADB-4E3B-A945-F3C928B1A9BF}" destId="{AEB87578-A933-4C99-8D59-EC89810623CC}" srcOrd="0" destOrd="0" presId="urn:microsoft.com/office/officeart/2005/8/layout/hierarchy1"/>
    <dgm:cxn modelId="{AF48D133-0C5C-467E-ACC3-650FAAB84B95}" type="presParOf" srcId="{3F128714-EADB-4E3B-A945-F3C928B1A9BF}" destId="{EE757DED-EECF-4E76-A9D9-FF301CE02597}" srcOrd="1" destOrd="0" presId="urn:microsoft.com/office/officeart/2005/8/layout/hierarchy1"/>
    <dgm:cxn modelId="{EC7AEA15-9201-4A1E-B0D6-91A8FCE06830}" type="presParOf" srcId="{66537BAC-95CE-4F42-86C6-C83FADBD942F}" destId="{A8C1DB38-0C5C-43D4-97F1-1E8ACAE43C71}"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2DCEDEB-1FE2-4263-BBB8-31C47CC7C286}" type="datetimeFigureOut">
              <a:rPr lang="en-US" smtClean="0"/>
              <a:pPr/>
              <a:t>11/19/2014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8DE5158-D11F-487C-A49E-C4E8C5284DE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DCEDEB-1FE2-4263-BBB8-31C47CC7C286}"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E5158-D11F-487C-A49E-C4E8C5284D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DCEDEB-1FE2-4263-BBB8-31C47CC7C286}"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E5158-D11F-487C-A49E-C4E8C5284D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2DCEDEB-1FE2-4263-BBB8-31C47CC7C286}"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E5158-D11F-487C-A49E-C4E8C5284DE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2DCEDEB-1FE2-4263-BBB8-31C47CC7C286}" type="datetimeFigureOut">
              <a:rPr lang="en-US" smtClean="0"/>
              <a:pPr/>
              <a:t>11/19/2014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8DE5158-D11F-487C-A49E-C4E8C5284DE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2DCEDEB-1FE2-4263-BBB8-31C47CC7C286}"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E5158-D11F-487C-A49E-C4E8C5284DE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2DCEDEB-1FE2-4263-BBB8-31C47CC7C286}" type="datetimeFigureOut">
              <a:rPr lang="en-US" smtClean="0"/>
              <a:pPr/>
              <a:t>11/19/2014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DE5158-D11F-487C-A49E-C4E8C5284DE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DCEDEB-1FE2-4263-BBB8-31C47CC7C286}" type="datetimeFigureOut">
              <a:rPr lang="en-US" smtClean="0"/>
              <a:pPr/>
              <a:t>11/19/2014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DE5158-D11F-487C-A49E-C4E8C5284D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CEDEB-1FE2-4263-BBB8-31C47CC7C286}" type="datetimeFigureOut">
              <a:rPr lang="en-US" smtClean="0"/>
              <a:pPr/>
              <a:t>11/19/2014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DE5158-D11F-487C-A49E-C4E8C5284D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2DCEDEB-1FE2-4263-BBB8-31C47CC7C286}"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E5158-D11F-487C-A49E-C4E8C5284DE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2DCEDEB-1FE2-4263-BBB8-31C47CC7C286}" type="datetimeFigureOut">
              <a:rPr lang="en-US" smtClean="0"/>
              <a:pPr/>
              <a:t>11/19/2014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8DE5158-D11F-487C-A49E-C4E8C5284DE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2DCEDEB-1FE2-4263-BBB8-31C47CC7C286}" type="datetimeFigureOut">
              <a:rPr lang="en-US" smtClean="0"/>
              <a:pPr/>
              <a:t>11/19/2014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8DE5158-D11F-487C-A49E-C4E8C5284D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t>BANKING SECTOR REFORMS</a:t>
            </a:r>
            <a:endParaRPr lang="en-US" dirty="0"/>
          </a:p>
        </p:txBody>
      </p:sp>
      <p:sp>
        <p:nvSpPr>
          <p:cNvPr id="3" name="TextBox 2"/>
          <p:cNvSpPr txBox="1"/>
          <p:nvPr/>
        </p:nvSpPr>
        <p:spPr>
          <a:xfrm>
            <a:off x="571472" y="3643314"/>
            <a:ext cx="7572428" cy="769441"/>
          </a:xfrm>
          <a:prstGeom prst="rect">
            <a:avLst/>
          </a:prstGeom>
          <a:noFill/>
        </p:spPr>
        <p:txBody>
          <a:bodyPr wrap="square" rtlCol="0">
            <a:spAutoFit/>
          </a:bodyPr>
          <a:lstStyle/>
          <a:p>
            <a:r>
              <a:rPr lang="en-US" sz="4400" dirty="0" smtClean="0"/>
              <a:t>By </a:t>
            </a:r>
            <a:r>
              <a:rPr lang="en-US" sz="4400" dirty="0" err="1" smtClean="0"/>
              <a:t>Bhupinder</a:t>
            </a:r>
            <a:r>
              <a:rPr lang="en-US" sz="4400" dirty="0" smtClean="0"/>
              <a:t> </a:t>
            </a:r>
            <a:r>
              <a:rPr lang="en-US" sz="4400" dirty="0" err="1" smtClean="0"/>
              <a:t>Nayyar</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0">
              <a:buNone/>
            </a:pPr>
            <a:r>
              <a:rPr lang="en-US" dirty="0" smtClean="0"/>
              <a:t>7. </a:t>
            </a:r>
            <a:r>
              <a:rPr lang="en-US" b="1" u="sng" dirty="0" smtClean="0"/>
              <a:t>Restructuring </a:t>
            </a:r>
            <a:r>
              <a:rPr lang="en-US" b="1" u="sng" dirty="0"/>
              <a:t>of banks</a:t>
            </a:r>
            <a:r>
              <a:rPr lang="en-US" dirty="0"/>
              <a:t>: </a:t>
            </a:r>
            <a:endParaRPr lang="en-US" dirty="0" smtClean="0"/>
          </a:p>
          <a:p>
            <a:pPr lvl="0" algn="just">
              <a:buFont typeface="Wingdings" pitchFamily="2" charset="2"/>
              <a:buChar char="§"/>
            </a:pPr>
            <a:r>
              <a:rPr lang="en-US" sz="2800" dirty="0" smtClean="0"/>
              <a:t>The </a:t>
            </a:r>
            <a:r>
              <a:rPr lang="en-US" sz="2800" dirty="0"/>
              <a:t>committee recommended that the banks be restructured by creating 3-4 large banks of international character, 8-10 national banks with network of branches throughout the country, local and rural banks. </a:t>
            </a:r>
            <a:endParaRPr lang="en-US" sz="2800" dirty="0" smtClean="0"/>
          </a:p>
          <a:p>
            <a:pPr lvl="0" algn="just">
              <a:buFont typeface="Wingdings" pitchFamily="2" charset="2"/>
              <a:buChar char="§"/>
            </a:pPr>
            <a:r>
              <a:rPr lang="en-US" sz="2800" dirty="0" smtClean="0"/>
              <a:t>No </a:t>
            </a:r>
            <a:r>
              <a:rPr lang="en-US" sz="2800" dirty="0"/>
              <a:t>progress in this regard was made except that in 1993 a loss making bank, New Bank of India was merged with Punjab National Bank.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571480"/>
            <a:ext cx="8229600" cy="4525963"/>
          </a:xfrm>
        </p:spPr>
        <p:txBody>
          <a:bodyPr/>
          <a:lstStyle/>
          <a:p>
            <a:pPr algn="just">
              <a:buNone/>
            </a:pPr>
            <a:r>
              <a:rPr lang="en-US" dirty="0" smtClean="0"/>
              <a:t>8. </a:t>
            </a:r>
            <a:r>
              <a:rPr lang="en-US" b="1" u="sng" dirty="0" smtClean="0"/>
              <a:t>Asset </a:t>
            </a:r>
            <a:r>
              <a:rPr lang="en-US" b="1" u="sng" dirty="0"/>
              <a:t>classification</a:t>
            </a:r>
            <a:r>
              <a:rPr lang="en-US" dirty="0"/>
              <a:t>: The committee recommended that the assets of the banks should be classified into 4 categories: </a:t>
            </a:r>
          </a:p>
        </p:txBody>
      </p:sp>
      <p:graphicFrame>
        <p:nvGraphicFramePr>
          <p:cNvPr id="4" name="Diagram 3"/>
          <p:cNvGraphicFramePr/>
          <p:nvPr/>
        </p:nvGraphicFramePr>
        <p:xfrm>
          <a:off x="357158" y="2285992"/>
          <a:ext cx="8215370" cy="3986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0">
              <a:buNone/>
            </a:pPr>
            <a:r>
              <a:rPr lang="en-US" dirty="0" smtClean="0"/>
              <a:t>9. </a:t>
            </a:r>
            <a:r>
              <a:rPr lang="en-US" b="1" u="sng" dirty="0" smtClean="0"/>
              <a:t>Entry </a:t>
            </a:r>
            <a:r>
              <a:rPr lang="en-US" b="1" u="sng" dirty="0"/>
              <a:t>of Private Banks</a:t>
            </a:r>
            <a:r>
              <a:rPr lang="en-US" dirty="0"/>
              <a:t>: </a:t>
            </a:r>
            <a:endParaRPr lang="en-US" dirty="0" smtClean="0"/>
          </a:p>
          <a:p>
            <a:pPr lvl="0" algn="just">
              <a:buFont typeface="Wingdings" pitchFamily="2" charset="2"/>
              <a:buChar char="§"/>
            </a:pPr>
            <a:r>
              <a:rPr lang="en-US" dirty="0" smtClean="0"/>
              <a:t>The </a:t>
            </a:r>
            <a:r>
              <a:rPr lang="en-US" dirty="0"/>
              <a:t>committee proposed that the government should indicate that there would be no further nationalization of banks. </a:t>
            </a:r>
            <a:endParaRPr lang="en-US" dirty="0" smtClean="0"/>
          </a:p>
          <a:p>
            <a:pPr lvl="0" algn="just">
              <a:buFont typeface="Wingdings" pitchFamily="2" charset="2"/>
              <a:buChar char="§"/>
            </a:pPr>
            <a:r>
              <a:rPr lang="en-US" dirty="0" smtClean="0"/>
              <a:t>Entry </a:t>
            </a:r>
            <a:r>
              <a:rPr lang="en-US" dirty="0"/>
              <a:t>of private banks should be encouraged. There should be no difference in treatment between public sector and private sector banks</a:t>
            </a:r>
            <a:r>
              <a:rPr lang="en-US" dirty="0" smtClean="0"/>
              <a:t>.</a:t>
            </a:r>
          </a:p>
          <a:p>
            <a:pPr lvl="0" algn="just">
              <a:buFont typeface="Wingdings" pitchFamily="2" charset="2"/>
              <a:buChar char="§"/>
            </a:pPr>
            <a:r>
              <a:rPr lang="en-US" dirty="0"/>
              <a:t> </a:t>
            </a:r>
            <a:r>
              <a:rPr lang="en-US" dirty="0" smtClean="0"/>
              <a:t>It </a:t>
            </a:r>
            <a:r>
              <a:rPr lang="en-US" dirty="0"/>
              <a:t>was implemented.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buNone/>
            </a:pPr>
            <a:r>
              <a:rPr lang="en-US" dirty="0" smtClean="0"/>
              <a:t>10. </a:t>
            </a:r>
            <a:r>
              <a:rPr lang="en-US" b="1" u="sng" dirty="0" smtClean="0"/>
              <a:t>Branch </a:t>
            </a:r>
            <a:r>
              <a:rPr lang="en-US" b="1" u="sng" dirty="0"/>
              <a:t>Licensing</a:t>
            </a:r>
            <a:r>
              <a:rPr lang="en-US" dirty="0" smtClean="0"/>
              <a:t>:</a:t>
            </a:r>
          </a:p>
          <a:p>
            <a:pPr lvl="0">
              <a:buFont typeface="Wingdings" pitchFamily="2" charset="2"/>
              <a:buChar char="§"/>
            </a:pPr>
            <a:r>
              <a:rPr lang="en-US" dirty="0" smtClean="0"/>
              <a:t>The </a:t>
            </a:r>
            <a:r>
              <a:rPr lang="en-US" dirty="0"/>
              <a:t>committee recommended that branch licensing be abolished and matter of operating and closing of branches be left to commercial </a:t>
            </a:r>
            <a:r>
              <a:rPr lang="en-US" dirty="0" err="1"/>
              <a:t>judgement</a:t>
            </a:r>
            <a:r>
              <a:rPr lang="en-US" dirty="0"/>
              <a:t> of individual banks. </a:t>
            </a:r>
            <a:endParaRPr lang="en-US" dirty="0" smtClean="0"/>
          </a:p>
          <a:p>
            <a:pPr lvl="0">
              <a:buFont typeface="Wingdings" pitchFamily="2" charset="2"/>
              <a:buChar char="§"/>
            </a:pPr>
            <a:r>
              <a:rPr lang="en-US" dirty="0"/>
              <a:t> </a:t>
            </a:r>
            <a:r>
              <a:rPr lang="en-US" dirty="0" smtClean="0"/>
              <a:t>It </a:t>
            </a:r>
            <a:r>
              <a:rPr lang="en-US" dirty="0"/>
              <a:t>was implemented.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lgn="just">
              <a:buNone/>
            </a:pPr>
            <a:r>
              <a:rPr lang="en-US" dirty="0" smtClean="0"/>
              <a:t>11. </a:t>
            </a:r>
            <a:r>
              <a:rPr lang="en-US" sz="2800" b="1" u="sng" dirty="0" smtClean="0"/>
              <a:t>Capital adequacy ratio:</a:t>
            </a:r>
            <a:r>
              <a:rPr lang="en-US" sz="2800" b="1" dirty="0" smtClean="0"/>
              <a:t> </a:t>
            </a:r>
            <a:r>
              <a:rPr lang="en-US" sz="2800" dirty="0" smtClean="0"/>
              <a:t>The committee recommended that the banks and financial institutions should achieve a minimum 4% CAR by March, 1993 and 8% by March, 1996. RBI implemented the committee’s recommendation on capital adequacy norms. Now the CAR is 9%. Some of the banks are even maintaining more than this ratio.</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lgn="just">
              <a:buNone/>
            </a:pPr>
            <a:r>
              <a:rPr lang="en-US" dirty="0" smtClean="0"/>
              <a:t>12. </a:t>
            </a:r>
            <a:r>
              <a:rPr lang="en-US" sz="3200" b="1" u="sng" dirty="0" smtClean="0"/>
              <a:t>Income recognition</a:t>
            </a:r>
            <a:r>
              <a:rPr lang="en-US" sz="3200" dirty="0" smtClean="0"/>
              <a:t>: The committee recommended that the banks should adopt same accounting practices in regard to income recognition and provisioning against doubtful debts.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0" algn="just">
              <a:buNone/>
            </a:pPr>
            <a:r>
              <a:rPr lang="en-US" sz="3200" dirty="0" smtClean="0"/>
              <a:t>12</a:t>
            </a:r>
            <a:r>
              <a:rPr lang="en-US" sz="2800" dirty="0" smtClean="0"/>
              <a:t>.</a:t>
            </a:r>
            <a:r>
              <a:rPr lang="en-US" sz="2800" b="1" u="sng" dirty="0" smtClean="0"/>
              <a:t> Foreign Banks: </a:t>
            </a:r>
            <a:r>
              <a:rPr lang="en-US" sz="2800" dirty="0" smtClean="0"/>
              <a:t>The committee recommended that foreign banks be allowed to open offices in India. However, they should be subjected  to same requirements as applicable to domestic banks. It was implemented.</a:t>
            </a:r>
          </a:p>
          <a:p>
            <a:pPr algn="just">
              <a:buNone/>
            </a:pPr>
            <a:r>
              <a:rPr lang="en-US" sz="2800" dirty="0" smtClean="0"/>
              <a:t>14. </a:t>
            </a:r>
            <a:r>
              <a:rPr lang="en-US" sz="2800" b="1" u="sng" dirty="0" smtClean="0"/>
              <a:t>Supervision of banks: </a:t>
            </a:r>
            <a:r>
              <a:rPr lang="en-US" sz="2800" dirty="0" smtClean="0"/>
              <a:t>The committee stressed on Internal audit and internal inspection system of banks based on reports. Audit and inspection machinery should be adequate and conform to well laid down norms. It was implemented.</a:t>
            </a:r>
            <a:endParaRPr lang="en-US" sz="3200" dirty="0" smtClean="0"/>
          </a:p>
          <a:p>
            <a:pPr lvl="0" algn="just">
              <a:buNone/>
            </a:pPr>
            <a:endParaRPr lang="en-US" sz="3200"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lgn="just">
              <a:buNone/>
            </a:pPr>
            <a:r>
              <a:rPr lang="en-US" sz="2800" dirty="0" smtClean="0"/>
              <a:t>15. </a:t>
            </a:r>
            <a:r>
              <a:rPr lang="en-US" sz="2800" b="1" u="sng" dirty="0" smtClean="0"/>
              <a:t>Control: </a:t>
            </a:r>
            <a:r>
              <a:rPr lang="en-US" sz="2800" dirty="0" smtClean="0"/>
              <a:t>The committee was of the opinion that there should be end of duality of control over banking system between RBI and Ministry of finance and only RBI should control the banking system.</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r>
              <a:rPr lang="en-US" sz="7200" dirty="0" smtClean="0"/>
              <a:t>Thank you </a:t>
            </a:r>
          </a:p>
          <a:p>
            <a:pPr>
              <a:buNone/>
            </a:pPr>
            <a:r>
              <a:rPr lang="en-US" sz="7200" dirty="0" smtClean="0"/>
              <a:t> </a:t>
            </a:r>
            <a:r>
              <a:rPr lang="en-US" sz="7200" dirty="0" smtClean="0"/>
              <a:t>            for watching. </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dirty="0"/>
              <a:t>Persistent deterioration in the economic health and looming danger to the banking system called for quick but comprehensive remedial measures</a:t>
            </a:r>
            <a:r>
              <a:rPr lang="en-US" dirty="0" smtClean="0"/>
              <a:t>.</a:t>
            </a:r>
          </a:p>
          <a:p>
            <a:pPr algn="just"/>
            <a:r>
              <a:rPr lang="en-US" dirty="0" smtClean="0"/>
              <a:t>A </a:t>
            </a:r>
            <a:r>
              <a:rPr lang="en-US" dirty="0"/>
              <a:t>high power committee was constituted under the chairmanship of </a:t>
            </a:r>
            <a:r>
              <a:rPr lang="en-US" dirty="0" err="1"/>
              <a:t>Shri</a:t>
            </a:r>
            <a:r>
              <a:rPr lang="en-US" dirty="0"/>
              <a:t>. M. </a:t>
            </a:r>
            <a:r>
              <a:rPr lang="en-US" dirty="0" err="1"/>
              <a:t>Narsimham</a:t>
            </a:r>
            <a:r>
              <a:rPr lang="en-US" dirty="0"/>
              <a:t> in August, 1991</a:t>
            </a:r>
            <a:r>
              <a:rPr lang="en-US" dirty="0" smtClean="0"/>
              <a:t>.</a:t>
            </a:r>
          </a:p>
          <a:p>
            <a:pPr algn="just"/>
            <a:r>
              <a:rPr lang="en-US" dirty="0" smtClean="0"/>
              <a:t>To </a:t>
            </a:r>
            <a:r>
              <a:rPr lang="en-US" dirty="0"/>
              <a:t>recommend measures to improve efficiency and effectiveness of Indian Financial system and suggest changes in the banking sector.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285860"/>
            <a:ext cx="8229600" cy="1143000"/>
          </a:xfrm>
        </p:spPr>
        <p:txBody>
          <a:bodyPr>
            <a:normAutofit fontScale="90000"/>
          </a:bodyPr>
          <a:lstStyle/>
          <a:p>
            <a:pPr algn="l"/>
            <a:r>
              <a:rPr lang="en-US" dirty="0"/>
              <a:t>The Committee submitted its report in </a:t>
            </a:r>
            <a:r>
              <a:rPr lang="en-US" dirty="0" smtClean="0"/>
              <a:t>November,1991. The </a:t>
            </a:r>
            <a:r>
              <a:rPr lang="en-US" dirty="0"/>
              <a:t>main recommendations of this committee were:</a:t>
            </a:r>
          </a:p>
        </p:txBody>
      </p:sp>
      <p:sp>
        <p:nvSpPr>
          <p:cNvPr id="3" name="Content Placeholder 2"/>
          <p:cNvSpPr>
            <a:spLocks noGrp="1"/>
          </p:cNvSpPr>
          <p:nvPr>
            <p:ph sz="quarter" idx="1"/>
          </p:nvPr>
        </p:nvSpPr>
        <p:spPr>
          <a:xfrm>
            <a:off x="457200" y="2857496"/>
            <a:ext cx="8229600" cy="3268667"/>
          </a:xfrm>
        </p:spPr>
        <p:txBody>
          <a:bodyPr>
            <a:normAutofit lnSpcReduction="10000"/>
          </a:bodyPr>
          <a:lstStyle/>
          <a:p>
            <a:pPr marL="514350" lvl="0" indent="-514350">
              <a:buAutoNum type="arabicPeriod"/>
            </a:pPr>
            <a:r>
              <a:rPr lang="en-US" b="1" u="sng" dirty="0" smtClean="0"/>
              <a:t>Phased </a:t>
            </a:r>
            <a:r>
              <a:rPr lang="en-US" b="1" u="sng" dirty="0"/>
              <a:t>reduction of statutory pre-emption: </a:t>
            </a:r>
            <a:endParaRPr lang="en-US" b="1" u="sng" dirty="0" smtClean="0"/>
          </a:p>
          <a:p>
            <a:pPr marL="514350" lvl="0" indent="-514350" algn="just">
              <a:buNone/>
            </a:pPr>
            <a:r>
              <a:rPr lang="en-US" b="1" dirty="0"/>
              <a:t> </a:t>
            </a:r>
            <a:r>
              <a:rPr lang="en-US" b="1" dirty="0" smtClean="0"/>
              <a:t>      </a:t>
            </a:r>
            <a:r>
              <a:rPr lang="en-US" dirty="0" smtClean="0"/>
              <a:t>The </a:t>
            </a:r>
            <a:r>
              <a:rPr lang="en-US" dirty="0"/>
              <a:t>committee recommended that SLR to be reduced from 38.5% to 25% and CRR from 15% to 10% over a period of time so that funds of banks are deployed by them in more productive loan assets</a:t>
            </a:r>
            <a:r>
              <a:rPr lang="en-US" dirty="0" smtClean="0"/>
              <a:t>.</a:t>
            </a:r>
          </a:p>
          <a:p>
            <a:pPr marL="514350" lvl="0" indent="-514350" algn="just">
              <a:buNone/>
            </a:pPr>
            <a:r>
              <a:rPr lang="en-US" dirty="0"/>
              <a:t> </a:t>
            </a:r>
            <a:r>
              <a:rPr lang="en-US" dirty="0" smtClean="0"/>
              <a:t>      This </a:t>
            </a:r>
            <a:r>
              <a:rPr lang="en-US" dirty="0"/>
              <a:t>recommendation was accepted and SLR was brought down from 38.5% to 25% and CRR was reduced from 15% to 10% and then to 5 %.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buNone/>
            </a:pPr>
            <a:r>
              <a:rPr lang="en-US" dirty="0" smtClean="0"/>
              <a:t>2. </a:t>
            </a:r>
            <a:r>
              <a:rPr lang="en-US" b="1" u="sng" dirty="0" smtClean="0"/>
              <a:t>Interest </a:t>
            </a:r>
            <a:r>
              <a:rPr lang="en-US" b="1" u="sng" dirty="0"/>
              <a:t>rate on CRR balances</a:t>
            </a:r>
            <a:r>
              <a:rPr lang="en-US" dirty="0" smtClean="0"/>
              <a:t>:</a:t>
            </a:r>
          </a:p>
          <a:p>
            <a:pPr lvl="0">
              <a:buNone/>
            </a:pPr>
            <a:r>
              <a:rPr lang="en-US" dirty="0"/>
              <a:t> </a:t>
            </a:r>
            <a:r>
              <a:rPr lang="en-US" dirty="0" smtClean="0"/>
              <a:t>  </a:t>
            </a:r>
            <a:r>
              <a:rPr lang="en-US" dirty="0"/>
              <a:t>The committee had recommended payment of 3% interest on eligible balances (cash balances above the minimum of 3%.  </a:t>
            </a:r>
            <a:endParaRPr lang="en-US" dirty="0" smtClean="0"/>
          </a:p>
          <a:p>
            <a:pPr lvl="0">
              <a:buNone/>
            </a:pPr>
            <a:r>
              <a:rPr lang="en-US" dirty="0"/>
              <a:t> </a:t>
            </a:r>
            <a:r>
              <a:rPr lang="en-US" dirty="0" smtClean="0"/>
              <a:t>   The </a:t>
            </a:r>
            <a:r>
              <a:rPr lang="en-US" dirty="0"/>
              <a:t>recommendation was implemented and 4% interest on eligible cash balances was paid.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0">
              <a:buNone/>
            </a:pPr>
            <a:r>
              <a:rPr lang="en-US" dirty="0" smtClean="0"/>
              <a:t>3. </a:t>
            </a:r>
            <a:r>
              <a:rPr lang="en-US" b="1" u="sng" dirty="0" smtClean="0"/>
              <a:t>Phasing </a:t>
            </a:r>
            <a:r>
              <a:rPr lang="en-US" b="1" u="sng" dirty="0"/>
              <a:t>out of directed credit </a:t>
            </a:r>
            <a:r>
              <a:rPr lang="en-US" b="1" u="sng" dirty="0" smtClean="0"/>
              <a:t>program</a:t>
            </a:r>
            <a:r>
              <a:rPr lang="en-US" dirty="0" smtClean="0"/>
              <a:t>: </a:t>
            </a:r>
          </a:p>
          <a:p>
            <a:pPr lvl="0" algn="just">
              <a:buFont typeface="Wingdings" pitchFamily="2" charset="2"/>
              <a:buChar char="§"/>
            </a:pPr>
            <a:r>
              <a:rPr lang="en-US" dirty="0" smtClean="0"/>
              <a:t>The </a:t>
            </a:r>
            <a:r>
              <a:rPr lang="en-US" dirty="0"/>
              <a:t>committee recommended that priority sector to be redefined to comprise the small and marginal farmers, the tiny sector of industry, small business and transport operators, village and cottage industries, rural artisans and other weaker sections. </a:t>
            </a:r>
            <a:endParaRPr lang="en-US" dirty="0" smtClean="0"/>
          </a:p>
          <a:p>
            <a:pPr lvl="0" algn="just">
              <a:buFont typeface="Wingdings" pitchFamily="2" charset="2"/>
              <a:buChar char="§"/>
            </a:pPr>
            <a:r>
              <a:rPr lang="en-US" dirty="0" smtClean="0"/>
              <a:t>The </a:t>
            </a:r>
            <a:r>
              <a:rPr lang="en-US" dirty="0"/>
              <a:t>committee recommended that target for the priority sector should be fixed from 40% to 10% of aggregate credit. But this recommendation was not accepted.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buNone/>
            </a:pPr>
            <a:r>
              <a:rPr lang="en-US" dirty="0" smtClean="0"/>
              <a:t>4. </a:t>
            </a:r>
            <a:r>
              <a:rPr lang="en-US" b="1" u="sng" dirty="0" smtClean="0"/>
              <a:t>Transparency</a:t>
            </a:r>
            <a:r>
              <a:rPr lang="en-US" dirty="0"/>
              <a:t>: </a:t>
            </a:r>
            <a:endParaRPr lang="en-US" dirty="0" smtClean="0"/>
          </a:p>
          <a:p>
            <a:pPr>
              <a:buFont typeface="Wingdings" pitchFamily="2" charset="2"/>
              <a:buChar char="§"/>
            </a:pPr>
            <a:r>
              <a:rPr lang="en-US" dirty="0"/>
              <a:t> </a:t>
            </a:r>
            <a:r>
              <a:rPr lang="en-US" dirty="0" smtClean="0"/>
              <a:t>The </a:t>
            </a:r>
            <a:r>
              <a:rPr lang="en-US" dirty="0"/>
              <a:t>committee recommended that the format of bank balance sheet and profit and loss account should be modified in such a manner that bank’s balance sheet disclose more information. </a:t>
            </a:r>
            <a:endParaRPr lang="en-US" dirty="0" smtClean="0"/>
          </a:p>
          <a:p>
            <a:pPr>
              <a:buFont typeface="Wingdings" pitchFamily="2" charset="2"/>
              <a:buChar char="§"/>
            </a:pPr>
            <a:r>
              <a:rPr lang="en-US" dirty="0" smtClean="0"/>
              <a:t>This </a:t>
            </a:r>
            <a:r>
              <a:rPr lang="en-US" dirty="0"/>
              <a:t>recommendation was accepted.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buNone/>
            </a:pPr>
            <a:r>
              <a:rPr lang="en-US" dirty="0" smtClean="0"/>
              <a:t>5. </a:t>
            </a:r>
            <a:r>
              <a:rPr lang="en-US" b="1" u="sng" dirty="0" smtClean="0"/>
              <a:t>Loan </a:t>
            </a:r>
            <a:r>
              <a:rPr lang="en-US" b="1" u="sng" dirty="0"/>
              <a:t>recovery</a:t>
            </a:r>
            <a:r>
              <a:rPr lang="en-US" dirty="0"/>
              <a:t>: </a:t>
            </a:r>
            <a:endParaRPr lang="en-US" dirty="0" smtClean="0"/>
          </a:p>
          <a:p>
            <a:pPr lvl="0" algn="just">
              <a:buFont typeface="Wingdings" pitchFamily="2" charset="2"/>
              <a:buChar char="§"/>
            </a:pPr>
            <a:r>
              <a:rPr lang="en-US" dirty="0" smtClean="0"/>
              <a:t>The </a:t>
            </a:r>
            <a:r>
              <a:rPr lang="en-US" dirty="0"/>
              <a:t>committee recommended that government should take steps to ensure recovery of bank dues by creating some special recovery tribunals and provide for quick recovery process.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buNone/>
            </a:pPr>
            <a:r>
              <a:rPr lang="en-US" dirty="0" smtClean="0"/>
              <a:t>6. </a:t>
            </a:r>
            <a:r>
              <a:rPr lang="en-US" b="1" u="sng" dirty="0" smtClean="0"/>
              <a:t>Interest </a:t>
            </a:r>
            <a:r>
              <a:rPr lang="en-US" b="1" u="sng" dirty="0"/>
              <a:t>rate deregulation</a:t>
            </a:r>
            <a:r>
              <a:rPr lang="en-US" dirty="0"/>
              <a:t>: </a:t>
            </a:r>
            <a:endParaRPr lang="en-US" dirty="0" smtClean="0"/>
          </a:p>
          <a:p>
            <a:pPr lvl="0" algn="just">
              <a:buFont typeface="Wingdings" pitchFamily="2" charset="2"/>
              <a:buChar char="§"/>
            </a:pPr>
            <a:r>
              <a:rPr lang="en-US" sz="2800" dirty="0" smtClean="0"/>
              <a:t>The </a:t>
            </a:r>
            <a:r>
              <a:rPr lang="en-US" sz="2800" dirty="0"/>
              <a:t>committee suggested that existing interest structure on loans and deposits is very complex and hence suggested that they should be market driven</a:t>
            </a:r>
            <a:r>
              <a:rPr lang="en-US" sz="2800" dirty="0" smtClean="0"/>
              <a:t>.</a:t>
            </a:r>
          </a:p>
          <a:p>
            <a:pPr lvl="0" algn="just">
              <a:buFont typeface="Wingdings" pitchFamily="2" charset="2"/>
              <a:buChar char="§"/>
            </a:pPr>
            <a:r>
              <a:rPr lang="en-US" sz="2800" dirty="0"/>
              <a:t> </a:t>
            </a:r>
            <a:r>
              <a:rPr lang="en-US" sz="2800" dirty="0" smtClean="0"/>
              <a:t>This </a:t>
            </a:r>
            <a:r>
              <a:rPr lang="en-US" sz="2800" dirty="0"/>
              <a:t>recommendation was very well accepted.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71</TotalTime>
  <Words>817</Words>
  <Application>Microsoft Office PowerPoint</Application>
  <PresentationFormat>On-screen Show (4:3)</PresentationFormat>
  <Paragraphs>54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BANKING SECTOR REFORMS</vt:lpstr>
      <vt:lpstr>Slide 2</vt:lpstr>
      <vt:lpstr>Slide 3</vt:lpstr>
      <vt:lpstr>The Committee submitted its report in November,1991. The main recommendations of this committee were:</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Student</cp:lastModifiedBy>
  <cp:revision>11</cp:revision>
  <dcterms:created xsi:type="dcterms:W3CDTF">2014-09-01T16:55:19Z</dcterms:created>
  <dcterms:modified xsi:type="dcterms:W3CDTF">2014-11-19T08:38:14Z</dcterms:modified>
</cp:coreProperties>
</file>