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45qT0EiX8wCQZDg4v/Kkuw3s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667" y="4457391"/>
            <a:ext cx="3937806" cy="198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텍스트, 배터리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713" y="4462922"/>
            <a:ext cx="3936574" cy="198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6314" y="1501633"/>
            <a:ext cx="4254632" cy="21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7642" y="1511866"/>
            <a:ext cx="4254632" cy="21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7532" y="4457391"/>
            <a:ext cx="3947801" cy="19863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C04712-1719-49A6-8ADC-26E3DECB13C0}"/>
              </a:ext>
            </a:extLst>
          </p:cNvPr>
          <p:cNvSpPr txBox="1"/>
          <p:nvPr/>
        </p:nvSpPr>
        <p:spPr>
          <a:xfrm>
            <a:off x="0" y="199263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중식 메뉴 시각화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 err="1">
                <a:latin typeface="+mj-ea"/>
                <a:ea typeface="+mj-ea"/>
              </a:rPr>
              <a:t>워드클라우드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C991F-BDCD-4C0F-9F58-CD254698B5E5}"/>
              </a:ext>
            </a:extLst>
          </p:cNvPr>
          <p:cNvSpPr txBox="1"/>
          <p:nvPr/>
        </p:nvSpPr>
        <p:spPr>
          <a:xfrm>
            <a:off x="1376313" y="11323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1. </a:t>
            </a:r>
            <a:r>
              <a:rPr lang="ko-KR" altLang="en-US" sz="1800" dirty="0">
                <a:latin typeface="+mj-ea"/>
                <a:ea typeface="+mj-ea"/>
              </a:rPr>
              <a:t>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196DA-4A8E-4C45-9F3D-CAEB0F3C725A}"/>
              </a:ext>
            </a:extLst>
          </p:cNvPr>
          <p:cNvSpPr txBox="1"/>
          <p:nvPr/>
        </p:nvSpPr>
        <p:spPr>
          <a:xfrm>
            <a:off x="6422673" y="10889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2. </a:t>
            </a:r>
            <a:r>
              <a:rPr lang="ko-KR" altLang="en-US" sz="1800" dirty="0">
                <a:latin typeface="+mj-ea"/>
                <a:ea typeface="+mj-ea"/>
              </a:rPr>
              <a:t>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C02E0-37A8-4559-8C40-B9B478690D42}"/>
              </a:ext>
            </a:extLst>
          </p:cNvPr>
          <p:cNvSpPr txBox="1"/>
          <p:nvPr/>
        </p:nvSpPr>
        <p:spPr>
          <a:xfrm>
            <a:off x="147532" y="399154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3. </a:t>
            </a:r>
            <a:r>
              <a:rPr lang="ko-KR" altLang="en-US" sz="1800" dirty="0">
                <a:latin typeface="+mj-ea"/>
                <a:ea typeface="+mj-ea"/>
              </a:rPr>
              <a:t>반찬 </a:t>
            </a:r>
            <a:r>
              <a:rPr lang="en-US" altLang="ko-KR" sz="1800" dirty="0">
                <a:latin typeface="+mj-ea"/>
                <a:ea typeface="+mj-ea"/>
              </a:rPr>
              <a:t>1, 2, 3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9202</dc:creator>
  <cp:lastModifiedBy>oshmicro@gmail.com</cp:lastModifiedBy>
  <cp:revision>1</cp:revision>
  <dcterms:created xsi:type="dcterms:W3CDTF">2021-11-30T10:00:08Z</dcterms:created>
  <dcterms:modified xsi:type="dcterms:W3CDTF">2021-11-30T11:15:49Z</dcterms:modified>
</cp:coreProperties>
</file>