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308" r:id="rId3"/>
    <p:sldId id="313" r:id="rId4"/>
    <p:sldId id="300" r:id="rId5"/>
    <p:sldId id="312" r:id="rId6"/>
    <p:sldId id="283" r:id="rId7"/>
    <p:sldId id="307" r:id="rId8"/>
    <p:sldId id="294" r:id="rId9"/>
    <p:sldId id="293" r:id="rId10"/>
    <p:sldId id="285" r:id="rId11"/>
    <p:sldId id="311" r:id="rId12"/>
    <p:sldId id="306" r:id="rId13"/>
    <p:sldId id="296" r:id="rId14"/>
    <p:sldId id="310" r:id="rId15"/>
    <p:sldId id="303" r:id="rId16"/>
    <p:sldId id="298" r:id="rId17"/>
    <p:sldId id="299" r:id="rId18"/>
    <p:sldId id="260" r:id="rId19"/>
    <p:sldId id="302" r:id="rId20"/>
    <p:sldId id="297" r:id="rId21"/>
    <p:sldId id="257" r:id="rId22"/>
    <p:sldId id="305" r:id="rId23"/>
    <p:sldId id="258" r:id="rId24"/>
    <p:sldId id="31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B188"/>
    <a:srgbClr val="319777"/>
    <a:srgbClr val="FFCC00"/>
    <a:srgbClr val="42B29F"/>
    <a:srgbClr val="25C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2AE7F5-9372-4F95-8589-AAB455763389}" v="2999" dt="2021-11-02T02:48:23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61" autoAdjust="0"/>
    <p:restoredTop sz="94660"/>
  </p:normalViewPr>
  <p:slideViewPr>
    <p:cSldViewPr snapToGrid="0">
      <p:cViewPr>
        <p:scale>
          <a:sx n="75" d="100"/>
          <a:sy n="75" d="100"/>
        </p:scale>
        <p:origin x="1104" y="288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소윤" userId="a01b22963202b14c" providerId="LiveId" clId="{3A2AE7F5-9372-4F95-8589-AAB455763389}"/>
    <pc:docChg chg="undo redo custSel addSld delSld modSld sldOrd">
      <pc:chgData name="이 소윤" userId="a01b22963202b14c" providerId="LiveId" clId="{3A2AE7F5-9372-4F95-8589-AAB455763389}" dt="2021-11-02T02:48:58.983" v="21584" actId="21"/>
      <pc:docMkLst>
        <pc:docMk/>
      </pc:docMkLst>
      <pc:sldChg chg="addSp delSp modSp mod setBg">
        <pc:chgData name="이 소윤" userId="a01b22963202b14c" providerId="LiveId" clId="{3A2AE7F5-9372-4F95-8589-AAB455763389}" dt="2021-11-01T04:48:25.498" v="11844"/>
        <pc:sldMkLst>
          <pc:docMk/>
          <pc:sldMk cId="3181146447" sldId="256"/>
        </pc:sldMkLst>
        <pc:spChg chg="mod">
          <ac:chgData name="이 소윤" userId="a01b22963202b14c" providerId="LiveId" clId="{3A2AE7F5-9372-4F95-8589-AAB455763389}" dt="2021-11-01T04:48:25.498" v="11844"/>
          <ac:spMkLst>
            <pc:docMk/>
            <pc:sldMk cId="3181146447" sldId="256"/>
            <ac:spMk id="2" creationId="{B4FCBD5D-6152-47B1-AB99-B2E47FEA82FD}"/>
          </ac:spMkLst>
        </pc:spChg>
        <pc:spChg chg="add del mod ord">
          <ac:chgData name="이 소윤" userId="a01b22963202b14c" providerId="LiveId" clId="{3A2AE7F5-9372-4F95-8589-AAB455763389}" dt="2021-10-30T12:46:11.680" v="2452" actId="478"/>
          <ac:spMkLst>
            <pc:docMk/>
            <pc:sldMk cId="3181146447" sldId="256"/>
            <ac:spMk id="3" creationId="{77891347-BC7A-4AEA-89D6-52CFEF54BB80}"/>
          </ac:spMkLst>
        </pc:spChg>
        <pc:spChg chg="add mod">
          <ac:chgData name="이 소윤" userId="a01b22963202b14c" providerId="LiveId" clId="{3A2AE7F5-9372-4F95-8589-AAB455763389}" dt="2021-10-31T03:34:35.628" v="5128" actId="207"/>
          <ac:spMkLst>
            <pc:docMk/>
            <pc:sldMk cId="3181146447" sldId="256"/>
            <ac:spMk id="4" creationId="{19BBB78F-9BEA-453E-9982-27CD4B1D2E4C}"/>
          </ac:spMkLst>
        </pc:spChg>
        <pc:spChg chg="add del mod ord">
          <ac:chgData name="이 소윤" userId="a01b22963202b14c" providerId="LiveId" clId="{3A2AE7F5-9372-4F95-8589-AAB455763389}" dt="2021-10-31T03:30:20.198" v="4979" actId="478"/>
          <ac:spMkLst>
            <pc:docMk/>
            <pc:sldMk cId="3181146447" sldId="256"/>
            <ac:spMk id="5" creationId="{944D70C5-4476-49EB-83D8-FB204232010D}"/>
          </ac:spMkLst>
        </pc:spChg>
        <pc:spChg chg="add mod">
          <ac:chgData name="이 소윤" userId="a01b22963202b14c" providerId="LiveId" clId="{3A2AE7F5-9372-4F95-8589-AAB455763389}" dt="2021-10-31T03:35:55.432" v="5200" actId="14100"/>
          <ac:spMkLst>
            <pc:docMk/>
            <pc:sldMk cId="3181146447" sldId="256"/>
            <ac:spMk id="8" creationId="{F9B82F94-722B-41B3-86CC-484F2AEBD804}"/>
          </ac:spMkLst>
        </pc:spChg>
        <pc:spChg chg="add mod">
          <ac:chgData name="이 소윤" userId="a01b22963202b14c" providerId="LiveId" clId="{3A2AE7F5-9372-4F95-8589-AAB455763389}" dt="2021-10-31T03:35:44.640" v="5198" actId="1035"/>
          <ac:spMkLst>
            <pc:docMk/>
            <pc:sldMk cId="3181146447" sldId="256"/>
            <ac:spMk id="13" creationId="{9EF3937B-D691-41D5-ABA9-12D4281C1D20}"/>
          </ac:spMkLst>
        </pc:spChg>
        <pc:spChg chg="add mod">
          <ac:chgData name="이 소윤" userId="a01b22963202b14c" providerId="LiveId" clId="{3A2AE7F5-9372-4F95-8589-AAB455763389}" dt="2021-10-31T03:48:35.040" v="5629" actId="14100"/>
          <ac:spMkLst>
            <pc:docMk/>
            <pc:sldMk cId="3181146447" sldId="256"/>
            <ac:spMk id="14" creationId="{078710ED-F173-41F1-87A2-1D4385FF3838}"/>
          </ac:spMkLst>
        </pc:spChg>
        <pc:picChg chg="add del mod">
          <ac:chgData name="이 소윤" userId="a01b22963202b14c" providerId="LiveId" clId="{3A2AE7F5-9372-4F95-8589-AAB455763389}" dt="2021-10-30T12:39:13.489" v="2389" actId="21"/>
          <ac:picMkLst>
            <pc:docMk/>
            <pc:sldMk cId="3181146447" sldId="256"/>
            <ac:picMk id="3074" creationId="{88A0378B-1FCE-4250-A463-1CBB1C8A7A27}"/>
          </ac:picMkLst>
        </pc:picChg>
        <pc:picChg chg="add del mod">
          <ac:chgData name="이 소윤" userId="a01b22963202b14c" providerId="LiveId" clId="{3A2AE7F5-9372-4F95-8589-AAB455763389}" dt="2021-10-30T12:41:49.056" v="2397" actId="478"/>
          <ac:picMkLst>
            <pc:docMk/>
            <pc:sldMk cId="3181146447" sldId="256"/>
            <ac:picMk id="3076" creationId="{C57249D9-0EE9-4EAC-8A3C-92FC71615E3D}"/>
          </ac:picMkLst>
        </pc:picChg>
        <pc:cxnChg chg="add mod">
          <ac:chgData name="이 소윤" userId="a01b22963202b14c" providerId="LiveId" clId="{3A2AE7F5-9372-4F95-8589-AAB455763389}" dt="2021-10-31T03:34:50.606" v="5133" actId="14100"/>
          <ac:cxnSpMkLst>
            <pc:docMk/>
            <pc:sldMk cId="3181146447" sldId="256"/>
            <ac:cxnSpMk id="7" creationId="{85450CE7-ED5B-437B-8A57-904FCB0EFCCD}"/>
          </ac:cxnSpMkLst>
        </pc:cxnChg>
      </pc:sldChg>
      <pc:sldChg chg="modSp del mod">
        <pc:chgData name="이 소윤" userId="a01b22963202b14c" providerId="LiveId" clId="{3A2AE7F5-9372-4F95-8589-AAB455763389}" dt="2021-10-31T06:55:15.793" v="7177" actId="2696"/>
        <pc:sldMkLst>
          <pc:docMk/>
          <pc:sldMk cId="26578032" sldId="257"/>
        </pc:sldMkLst>
        <pc:cxnChg chg="mod">
          <ac:chgData name="이 소윤" userId="a01b22963202b14c" providerId="LiveId" clId="{3A2AE7F5-9372-4F95-8589-AAB455763389}" dt="2021-10-30T14:11:56.512" v="3152" actId="692"/>
          <ac:cxnSpMkLst>
            <pc:docMk/>
            <pc:sldMk cId="26578032" sldId="257"/>
            <ac:cxnSpMk id="5" creationId="{DC5513F4-FA7D-47A3-880F-CD1AEAA4168F}"/>
          </ac:cxnSpMkLst>
        </pc:cxnChg>
      </pc:sldChg>
      <pc:sldChg chg="addSp modSp add">
        <pc:chgData name="이 소윤" userId="a01b22963202b14c" providerId="LiveId" clId="{3A2AE7F5-9372-4F95-8589-AAB455763389}" dt="2021-11-02T02:48:20.724" v="21569"/>
        <pc:sldMkLst>
          <pc:docMk/>
          <pc:sldMk cId="1974189032" sldId="257"/>
        </pc:sldMkLst>
        <pc:spChg chg="add mod">
          <ac:chgData name="이 소윤" userId="a01b22963202b14c" providerId="LiveId" clId="{3A2AE7F5-9372-4F95-8589-AAB455763389}" dt="2021-11-02T02:48:20.724" v="21569"/>
          <ac:spMkLst>
            <pc:docMk/>
            <pc:sldMk cId="1974189032" sldId="257"/>
            <ac:spMk id="6" creationId="{75057D9B-A029-4EB4-8007-AFE09F81B988}"/>
          </ac:spMkLst>
        </pc:spChg>
      </pc:sldChg>
      <pc:sldChg chg="addSp delSp modSp del mod">
        <pc:chgData name="이 소윤" userId="a01b22963202b14c" providerId="LiveId" clId="{3A2AE7F5-9372-4F95-8589-AAB455763389}" dt="2021-11-01T23:01:00.139" v="14547" actId="2696"/>
        <pc:sldMkLst>
          <pc:docMk/>
          <pc:sldMk cId="149048342" sldId="258"/>
        </pc:sldMkLst>
        <pc:spChg chg="mod">
          <ac:chgData name="이 소윤" userId="a01b22963202b14c" providerId="LiveId" clId="{3A2AE7F5-9372-4F95-8589-AAB455763389}" dt="2021-10-31T02:56:43.018" v="4346" actId="1037"/>
          <ac:spMkLst>
            <pc:docMk/>
            <pc:sldMk cId="149048342" sldId="258"/>
            <ac:spMk id="2" creationId="{D4930D9A-5726-4C64-BE27-EDBA19FCDF9E}"/>
          </ac:spMkLst>
        </pc:spChg>
        <pc:spChg chg="del mod">
          <ac:chgData name="이 소윤" userId="a01b22963202b14c" providerId="LiveId" clId="{3A2AE7F5-9372-4F95-8589-AAB455763389}" dt="2021-10-31T02:56:37.713" v="4315" actId="478"/>
          <ac:spMkLst>
            <pc:docMk/>
            <pc:sldMk cId="149048342" sldId="258"/>
            <ac:spMk id="4" creationId="{76630823-83BE-4753-A5CB-51D48C54BEB3}"/>
          </ac:spMkLst>
        </pc:spChg>
        <pc:spChg chg="add del mod">
          <ac:chgData name="이 소윤" userId="a01b22963202b14c" providerId="LiveId" clId="{3A2AE7F5-9372-4F95-8589-AAB455763389}" dt="2021-10-30T12:52:04.811" v="2556" actId="478"/>
          <ac:spMkLst>
            <pc:docMk/>
            <pc:sldMk cId="149048342" sldId="258"/>
            <ac:spMk id="5" creationId="{BC51D2E7-9B93-49E8-848B-034CE14A0C78}"/>
          </ac:spMkLst>
        </pc:spChg>
        <pc:spChg chg="mod">
          <ac:chgData name="이 소윤" userId="a01b22963202b14c" providerId="LiveId" clId="{3A2AE7F5-9372-4F95-8589-AAB455763389}" dt="2021-10-31T06:42:24.058" v="6924" actId="404"/>
          <ac:spMkLst>
            <pc:docMk/>
            <pc:sldMk cId="149048342" sldId="258"/>
            <ac:spMk id="6" creationId="{67C57E5A-B0D1-4428-9521-238EBCECACD3}"/>
          </ac:spMkLst>
        </pc:spChg>
        <pc:spChg chg="add del mod">
          <ac:chgData name="이 소윤" userId="a01b22963202b14c" providerId="LiveId" clId="{3A2AE7F5-9372-4F95-8589-AAB455763389}" dt="2021-10-30T14:04:41.106" v="3130" actId="478"/>
          <ac:spMkLst>
            <pc:docMk/>
            <pc:sldMk cId="149048342" sldId="258"/>
            <ac:spMk id="10" creationId="{63768855-B0CE-4498-8B57-9CB55C3BDC4D}"/>
          </ac:spMkLst>
        </pc:spChg>
        <pc:spChg chg="add mod ord">
          <ac:chgData name="이 소윤" userId="a01b22963202b14c" providerId="LiveId" clId="{3A2AE7F5-9372-4F95-8589-AAB455763389}" dt="2021-10-31T06:42:45.864" v="6931" actId="1076"/>
          <ac:spMkLst>
            <pc:docMk/>
            <pc:sldMk cId="149048342" sldId="258"/>
            <ac:spMk id="12" creationId="{0D239D48-EF4F-4106-9D03-2DD5C80FA424}"/>
          </ac:spMkLst>
        </pc:spChg>
        <pc:spChg chg="add mod">
          <ac:chgData name="이 소윤" userId="a01b22963202b14c" providerId="LiveId" clId="{3A2AE7F5-9372-4F95-8589-AAB455763389}" dt="2021-10-31T06:42:45.864" v="6931" actId="1076"/>
          <ac:spMkLst>
            <pc:docMk/>
            <pc:sldMk cId="149048342" sldId="258"/>
            <ac:spMk id="13" creationId="{648FC529-4AA2-44D0-9196-ACD2F36E73A9}"/>
          </ac:spMkLst>
        </pc:spChg>
        <pc:spChg chg="mod">
          <ac:chgData name="이 소윤" userId="a01b22963202b14c" providerId="LiveId" clId="{3A2AE7F5-9372-4F95-8589-AAB455763389}" dt="2021-10-30T12:51:39.590" v="2551" actId="1038"/>
          <ac:spMkLst>
            <pc:docMk/>
            <pc:sldMk cId="149048342" sldId="258"/>
            <ac:spMk id="16" creationId="{4624D094-3F62-482D-8988-C1DF46DB3159}"/>
          </ac:spMkLst>
        </pc:spChg>
        <pc:spChg chg="mod">
          <ac:chgData name="이 소윤" userId="a01b22963202b14c" providerId="LiveId" clId="{3A2AE7F5-9372-4F95-8589-AAB455763389}" dt="2021-10-31T02:56:51.328" v="4351" actId="1036"/>
          <ac:spMkLst>
            <pc:docMk/>
            <pc:sldMk cId="149048342" sldId="258"/>
            <ac:spMk id="17" creationId="{5C68312C-BC1A-4CDD-857A-3751DC4B9DFE}"/>
          </ac:spMkLst>
        </pc:spChg>
        <pc:spChg chg="add mod">
          <ac:chgData name="이 소윤" userId="a01b22963202b14c" providerId="LiveId" clId="{3A2AE7F5-9372-4F95-8589-AAB455763389}" dt="2021-10-31T06:42:45.864" v="6931" actId="1076"/>
          <ac:spMkLst>
            <pc:docMk/>
            <pc:sldMk cId="149048342" sldId="258"/>
            <ac:spMk id="18" creationId="{DF211AF8-E25B-47EE-9A04-F428CCA86186}"/>
          </ac:spMkLst>
        </pc:spChg>
        <pc:spChg chg="add mod">
          <ac:chgData name="이 소윤" userId="a01b22963202b14c" providerId="LiveId" clId="{3A2AE7F5-9372-4F95-8589-AAB455763389}" dt="2021-10-31T06:42:45.864" v="6931" actId="1076"/>
          <ac:spMkLst>
            <pc:docMk/>
            <pc:sldMk cId="149048342" sldId="258"/>
            <ac:spMk id="19" creationId="{AF35E210-AA4D-4A2E-A036-2E979F9517B2}"/>
          </ac:spMkLst>
        </pc:spChg>
        <pc:spChg chg="add mod">
          <ac:chgData name="이 소윤" userId="a01b22963202b14c" providerId="LiveId" clId="{3A2AE7F5-9372-4F95-8589-AAB455763389}" dt="2021-10-31T06:42:45.864" v="6931" actId="1076"/>
          <ac:spMkLst>
            <pc:docMk/>
            <pc:sldMk cId="149048342" sldId="258"/>
            <ac:spMk id="20" creationId="{28B2C4F0-BED7-4724-8536-C57EA2A7C642}"/>
          </ac:spMkLst>
        </pc:spChg>
        <pc:spChg chg="add mod">
          <ac:chgData name="이 소윤" userId="a01b22963202b14c" providerId="LiveId" clId="{3A2AE7F5-9372-4F95-8589-AAB455763389}" dt="2021-10-31T06:42:45.864" v="6931" actId="1076"/>
          <ac:spMkLst>
            <pc:docMk/>
            <pc:sldMk cId="149048342" sldId="258"/>
            <ac:spMk id="21" creationId="{4F235D45-5336-4421-9B5F-79079ABCAD44}"/>
          </ac:spMkLst>
        </pc:spChg>
        <pc:spChg chg="add mod">
          <ac:chgData name="이 소윤" userId="a01b22963202b14c" providerId="LiveId" clId="{3A2AE7F5-9372-4F95-8589-AAB455763389}" dt="2021-10-31T06:42:45.864" v="6931" actId="1076"/>
          <ac:spMkLst>
            <pc:docMk/>
            <pc:sldMk cId="149048342" sldId="258"/>
            <ac:spMk id="22" creationId="{7A45F481-3944-4102-AEA1-50481BC01FBE}"/>
          </ac:spMkLst>
        </pc:spChg>
        <pc:spChg chg="add del mod">
          <ac:chgData name="이 소윤" userId="a01b22963202b14c" providerId="LiveId" clId="{3A2AE7F5-9372-4F95-8589-AAB455763389}" dt="2021-10-30T16:18:57.662" v="3564" actId="478"/>
          <ac:spMkLst>
            <pc:docMk/>
            <pc:sldMk cId="149048342" sldId="258"/>
            <ac:spMk id="25" creationId="{FE145A54-B5FF-46D9-A045-B183D5C8B6F4}"/>
          </ac:spMkLst>
        </pc:spChg>
        <pc:spChg chg="add del mod ord">
          <ac:chgData name="이 소윤" userId="a01b22963202b14c" providerId="LiveId" clId="{3A2AE7F5-9372-4F95-8589-AAB455763389}" dt="2021-10-31T03:04:45.260" v="4540" actId="478"/>
          <ac:spMkLst>
            <pc:docMk/>
            <pc:sldMk cId="149048342" sldId="258"/>
            <ac:spMk id="28" creationId="{1FBBF9DD-BFD0-4989-96B8-0B7F34E48892}"/>
          </ac:spMkLst>
        </pc:spChg>
        <pc:spChg chg="add del mod">
          <ac:chgData name="이 소윤" userId="a01b22963202b14c" providerId="LiveId" clId="{3A2AE7F5-9372-4F95-8589-AAB455763389}" dt="2021-10-31T03:03:30.375" v="4521" actId="478"/>
          <ac:spMkLst>
            <pc:docMk/>
            <pc:sldMk cId="149048342" sldId="258"/>
            <ac:spMk id="31" creationId="{35C916B8-CA43-4BA5-8D6A-A525FFABF79F}"/>
          </ac:spMkLst>
        </pc:spChg>
        <pc:spChg chg="add del mod ord">
          <ac:chgData name="이 소윤" userId="a01b22963202b14c" providerId="LiveId" clId="{3A2AE7F5-9372-4F95-8589-AAB455763389}" dt="2021-10-31T03:43:29.477" v="5581" actId="478"/>
          <ac:spMkLst>
            <pc:docMk/>
            <pc:sldMk cId="149048342" sldId="258"/>
            <ac:spMk id="32" creationId="{3D4C8966-0C04-4390-8446-F6B802695235}"/>
          </ac:spMkLst>
        </pc:spChg>
        <pc:spChg chg="add del mod">
          <ac:chgData name="이 소윤" userId="a01b22963202b14c" providerId="LiveId" clId="{3A2AE7F5-9372-4F95-8589-AAB455763389}" dt="2021-10-31T06:30:24.556" v="5996" actId="21"/>
          <ac:spMkLst>
            <pc:docMk/>
            <pc:sldMk cId="149048342" sldId="258"/>
            <ac:spMk id="33" creationId="{62C3DC68-23EB-4150-940D-16F98869D8BB}"/>
          </ac:spMkLst>
        </pc:spChg>
        <pc:spChg chg="add del mod ord">
          <ac:chgData name="이 소윤" userId="a01b22963202b14c" providerId="LiveId" clId="{3A2AE7F5-9372-4F95-8589-AAB455763389}" dt="2021-10-31T03:05:22.558" v="4556" actId="478"/>
          <ac:spMkLst>
            <pc:docMk/>
            <pc:sldMk cId="149048342" sldId="258"/>
            <ac:spMk id="34" creationId="{9C8FFD31-C0F5-4DAC-94B4-40D65EE1EC46}"/>
          </ac:spMkLst>
        </pc:spChg>
        <pc:spChg chg="add del mod ord">
          <ac:chgData name="이 소윤" userId="a01b22963202b14c" providerId="LiveId" clId="{3A2AE7F5-9372-4F95-8589-AAB455763389}" dt="2021-10-31T03:43:31.648" v="5582" actId="478"/>
          <ac:spMkLst>
            <pc:docMk/>
            <pc:sldMk cId="149048342" sldId="258"/>
            <ac:spMk id="36" creationId="{B50EC590-3B5A-4E96-A677-0A14BAE6F27E}"/>
          </ac:spMkLst>
        </pc:spChg>
        <pc:spChg chg="add del mod">
          <ac:chgData name="이 소윤" userId="a01b22963202b14c" providerId="LiveId" clId="{3A2AE7F5-9372-4F95-8589-AAB455763389}" dt="2021-10-31T03:47:23.116" v="5601"/>
          <ac:spMkLst>
            <pc:docMk/>
            <pc:sldMk cId="149048342" sldId="258"/>
            <ac:spMk id="37" creationId="{0E7BDB4F-1674-4A76-BD1D-2AF0E2883FE7}"/>
          </ac:spMkLst>
        </pc:spChg>
        <pc:spChg chg="add mod">
          <ac:chgData name="이 소윤" userId="a01b22963202b14c" providerId="LiveId" clId="{3A2AE7F5-9372-4F95-8589-AAB455763389}" dt="2021-10-31T06:39:26.685" v="6802" actId="1035"/>
          <ac:spMkLst>
            <pc:docMk/>
            <pc:sldMk cId="149048342" sldId="258"/>
            <ac:spMk id="39" creationId="{B6985789-71D3-4C37-8520-1001B66B8D7D}"/>
          </ac:spMkLst>
        </pc:spChg>
        <pc:spChg chg="add mod ord">
          <ac:chgData name="이 소윤" userId="a01b22963202b14c" providerId="LiveId" clId="{3A2AE7F5-9372-4F95-8589-AAB455763389}" dt="2021-11-01T05:14:17.913" v="12007"/>
          <ac:spMkLst>
            <pc:docMk/>
            <pc:sldMk cId="149048342" sldId="258"/>
            <ac:spMk id="41" creationId="{6A0EC5B9-3BC0-4972-AF2E-6F230050A30A}"/>
          </ac:spMkLst>
        </pc:spChg>
        <pc:spChg chg="add mod">
          <ac:chgData name="이 소윤" userId="a01b22963202b14c" providerId="LiveId" clId="{3A2AE7F5-9372-4F95-8589-AAB455763389}" dt="2021-10-31T06:30:52.997" v="6015" actId="1036"/>
          <ac:spMkLst>
            <pc:docMk/>
            <pc:sldMk cId="149048342" sldId="258"/>
            <ac:spMk id="42" creationId="{2ACCECE0-59B4-4391-ACF7-5D27523F7053}"/>
          </ac:spMkLst>
        </pc:spChg>
        <pc:spChg chg="add mod">
          <ac:chgData name="이 소윤" userId="a01b22963202b14c" providerId="LiveId" clId="{3A2AE7F5-9372-4F95-8589-AAB455763389}" dt="2021-10-31T06:30:52.997" v="6015" actId="1036"/>
          <ac:spMkLst>
            <pc:docMk/>
            <pc:sldMk cId="149048342" sldId="258"/>
            <ac:spMk id="43" creationId="{57425FA0-23F9-47D4-84E4-28A0C2E83758}"/>
          </ac:spMkLst>
        </pc:spChg>
        <pc:spChg chg="add mod">
          <ac:chgData name="이 소윤" userId="a01b22963202b14c" providerId="LiveId" clId="{3A2AE7F5-9372-4F95-8589-AAB455763389}" dt="2021-10-31T06:49:05.133" v="7028" actId="1037"/>
          <ac:spMkLst>
            <pc:docMk/>
            <pc:sldMk cId="149048342" sldId="258"/>
            <ac:spMk id="47" creationId="{8C50C46E-6B5A-43D7-A474-CD56AB4FA1BC}"/>
          </ac:spMkLst>
        </pc:spChg>
        <pc:spChg chg="add mod">
          <ac:chgData name="이 소윤" userId="a01b22963202b14c" providerId="LiveId" clId="{3A2AE7F5-9372-4F95-8589-AAB455763389}" dt="2021-11-01T05:08:05.100" v="11959" actId="404"/>
          <ac:spMkLst>
            <pc:docMk/>
            <pc:sldMk cId="149048342" sldId="258"/>
            <ac:spMk id="48" creationId="{A5B1B4AD-6B48-43A9-BCB6-BF0BFEB2F73D}"/>
          </ac:spMkLst>
        </pc:spChg>
        <pc:spChg chg="add mod">
          <ac:chgData name="이 소윤" userId="a01b22963202b14c" providerId="LiveId" clId="{3A2AE7F5-9372-4F95-8589-AAB455763389}" dt="2021-10-31T06:40:52.542" v="6909" actId="1037"/>
          <ac:spMkLst>
            <pc:docMk/>
            <pc:sldMk cId="149048342" sldId="258"/>
            <ac:spMk id="51" creationId="{F81E6E4F-BF08-4245-8D81-8BB562ABC6A8}"/>
          </ac:spMkLst>
        </pc:spChg>
        <pc:graphicFrameChg chg="add mod">
          <ac:chgData name="이 소윤" userId="a01b22963202b14c" providerId="LiveId" clId="{3A2AE7F5-9372-4F95-8589-AAB455763389}" dt="2021-10-31T06:42:45.864" v="6931" actId="1076"/>
          <ac:graphicFrameMkLst>
            <pc:docMk/>
            <pc:sldMk cId="149048342" sldId="258"/>
            <ac:graphicFrameMk id="9" creationId="{ABB122F9-AFA5-4CED-89ED-DCEE741CA807}"/>
          </ac:graphicFrameMkLst>
        </pc:graphicFrameChg>
        <pc:graphicFrameChg chg="add mod">
          <ac:chgData name="이 소윤" userId="a01b22963202b14c" providerId="LiveId" clId="{3A2AE7F5-9372-4F95-8589-AAB455763389}" dt="2021-10-31T06:41:50.624" v="6920" actId="404"/>
          <ac:graphicFrameMkLst>
            <pc:docMk/>
            <pc:sldMk cId="149048342" sldId="258"/>
            <ac:graphicFrameMk id="45" creationId="{D2E5773D-41B9-48F9-AE61-B948659A867E}"/>
          </ac:graphicFrameMkLst>
        </pc:graphicFrameChg>
        <pc:picChg chg="add mod">
          <ac:chgData name="이 소윤" userId="a01b22963202b14c" providerId="LiveId" clId="{3A2AE7F5-9372-4F95-8589-AAB455763389}" dt="2021-10-31T06:39:02.841" v="6796" actId="1076"/>
          <ac:picMkLst>
            <pc:docMk/>
            <pc:sldMk cId="149048342" sldId="258"/>
            <ac:picMk id="49" creationId="{5D069E1D-4AF5-4376-A29C-D66E85A50299}"/>
          </ac:picMkLst>
        </pc:picChg>
        <pc:picChg chg="add del mod">
          <ac:chgData name="이 소윤" userId="a01b22963202b14c" providerId="LiveId" clId="{3A2AE7F5-9372-4F95-8589-AAB455763389}" dt="2021-10-30T14:16:01.406" v="3329" actId="478"/>
          <ac:picMkLst>
            <pc:docMk/>
            <pc:sldMk cId="149048342" sldId="258"/>
            <ac:picMk id="4098" creationId="{037C26D0-2397-414B-98A9-9144411183BC}"/>
          </ac:picMkLst>
        </pc:picChg>
        <pc:cxnChg chg="mod">
          <ac:chgData name="이 소윤" userId="a01b22963202b14c" providerId="LiveId" clId="{3A2AE7F5-9372-4F95-8589-AAB455763389}" dt="2021-10-31T03:03:23.630" v="4520" actId="1035"/>
          <ac:cxnSpMkLst>
            <pc:docMk/>
            <pc:sldMk cId="149048342" sldId="258"/>
            <ac:cxnSpMk id="8" creationId="{834DAA9B-C60E-40CD-9F1B-04D9689B4250}"/>
          </ac:cxnSpMkLst>
        </pc:cxnChg>
        <pc:cxnChg chg="del mod">
          <ac:chgData name="이 소윤" userId="a01b22963202b14c" providerId="LiveId" clId="{3A2AE7F5-9372-4F95-8589-AAB455763389}" dt="2021-10-31T03:06:29.102" v="4565" actId="478"/>
          <ac:cxnSpMkLst>
            <pc:docMk/>
            <pc:sldMk cId="149048342" sldId="258"/>
            <ac:cxnSpMk id="11" creationId="{C9232CAF-F34B-4678-A4CF-E3EE202C26BC}"/>
          </ac:cxnSpMkLst>
        </pc:cxnChg>
        <pc:cxnChg chg="add mod">
          <ac:chgData name="이 소윤" userId="a01b22963202b14c" providerId="LiveId" clId="{3A2AE7F5-9372-4F95-8589-AAB455763389}" dt="2021-10-31T03:48:06.359" v="5616" actId="14100"/>
          <ac:cxnSpMkLst>
            <pc:docMk/>
            <pc:sldMk cId="149048342" sldId="258"/>
            <ac:cxnSpMk id="38" creationId="{2A3CF316-A4D0-4ADC-BA96-16A31A94BDA4}"/>
          </ac:cxnSpMkLst>
        </pc:cxnChg>
      </pc:sldChg>
      <pc:sldChg chg="addSp modSp add setBg">
        <pc:chgData name="이 소윤" userId="a01b22963202b14c" providerId="LiveId" clId="{3A2AE7F5-9372-4F95-8589-AAB455763389}" dt="2021-11-02T02:48:16.301" v="21567"/>
        <pc:sldMkLst>
          <pc:docMk/>
          <pc:sldMk cId="1321678498" sldId="258"/>
        </pc:sldMkLst>
        <pc:spChg chg="add mod">
          <ac:chgData name="이 소윤" userId="a01b22963202b14c" providerId="LiveId" clId="{3A2AE7F5-9372-4F95-8589-AAB455763389}" dt="2021-11-02T02:48:16.301" v="21567"/>
          <ac:spMkLst>
            <pc:docMk/>
            <pc:sldMk cId="1321678498" sldId="258"/>
            <ac:spMk id="26" creationId="{FE2B5490-DC84-4134-8192-EB2DF3E45714}"/>
          </ac:spMkLst>
        </pc:spChg>
      </pc:sldChg>
      <pc:sldChg chg="addSp delSp modSp mod">
        <pc:chgData name="이 소윤" userId="a01b22963202b14c" providerId="LiveId" clId="{3A2AE7F5-9372-4F95-8589-AAB455763389}" dt="2021-11-02T02:48:58.983" v="21584" actId="21"/>
        <pc:sldMkLst>
          <pc:docMk/>
          <pc:sldMk cId="2792232335" sldId="260"/>
        </pc:sldMkLst>
        <pc:spChg chg="mod">
          <ac:chgData name="이 소윤" userId="a01b22963202b14c" providerId="LiveId" clId="{3A2AE7F5-9372-4F95-8589-AAB455763389}" dt="2021-11-02T02:48:56.404" v="21583" actId="1076"/>
          <ac:spMkLst>
            <pc:docMk/>
            <pc:sldMk cId="2792232335" sldId="260"/>
            <ac:spMk id="2" creationId="{D4930D9A-5726-4C64-BE27-EDBA19FCDF9E}"/>
          </ac:spMkLst>
        </pc:spChg>
        <pc:spChg chg="del mod">
          <ac:chgData name="이 소윤" userId="a01b22963202b14c" providerId="LiveId" clId="{3A2AE7F5-9372-4F95-8589-AAB455763389}" dt="2021-11-02T02:48:51.681" v="21582" actId="21"/>
          <ac:spMkLst>
            <pc:docMk/>
            <pc:sldMk cId="2792232335" sldId="260"/>
            <ac:spMk id="3" creationId="{493853A0-32FC-4C48-810A-E7CE1B004C84}"/>
          </ac:spMkLst>
        </pc:spChg>
        <pc:spChg chg="add del mod">
          <ac:chgData name="이 소윤" userId="a01b22963202b14c" providerId="LiveId" clId="{3A2AE7F5-9372-4F95-8589-AAB455763389}" dt="2021-11-02T02:48:58.983" v="21584" actId="21"/>
          <ac:spMkLst>
            <pc:docMk/>
            <pc:sldMk cId="2792232335" sldId="260"/>
            <ac:spMk id="6" creationId="{77284E17-3F30-42F7-8CB7-4704019BB6C2}"/>
          </ac:spMkLst>
        </pc:spChg>
      </pc:sldChg>
      <pc:sldChg chg="del">
        <pc:chgData name="이 소윤" userId="a01b22963202b14c" providerId="LiveId" clId="{3A2AE7F5-9372-4F95-8589-AAB455763389}" dt="2021-11-02T02:47:21.650" v="21530" actId="2696"/>
        <pc:sldMkLst>
          <pc:docMk/>
          <pc:sldMk cId="321686624" sldId="261"/>
        </pc:sldMkLst>
      </pc:sldChg>
      <pc:sldChg chg="del">
        <pc:chgData name="이 소윤" userId="a01b22963202b14c" providerId="LiveId" clId="{3A2AE7F5-9372-4F95-8589-AAB455763389}" dt="2021-11-02T02:47:39.171" v="21545" actId="2696"/>
        <pc:sldMkLst>
          <pc:docMk/>
          <pc:sldMk cId="3703999856" sldId="262"/>
        </pc:sldMkLst>
      </pc:sldChg>
      <pc:sldChg chg="del">
        <pc:chgData name="이 소윤" userId="a01b22963202b14c" providerId="LiveId" clId="{3A2AE7F5-9372-4F95-8589-AAB455763389}" dt="2021-11-02T02:47:23.363" v="21531" actId="2696"/>
        <pc:sldMkLst>
          <pc:docMk/>
          <pc:sldMk cId="3077848734" sldId="263"/>
        </pc:sldMkLst>
      </pc:sldChg>
      <pc:sldChg chg="del">
        <pc:chgData name="이 소윤" userId="a01b22963202b14c" providerId="LiveId" clId="{3A2AE7F5-9372-4F95-8589-AAB455763389}" dt="2021-11-02T02:47:24.281" v="21532" actId="2696"/>
        <pc:sldMkLst>
          <pc:docMk/>
          <pc:sldMk cId="2348828906" sldId="264"/>
        </pc:sldMkLst>
      </pc:sldChg>
      <pc:sldChg chg="del">
        <pc:chgData name="이 소윤" userId="a01b22963202b14c" providerId="LiveId" clId="{3A2AE7F5-9372-4F95-8589-AAB455763389}" dt="2021-11-02T02:47:38.233" v="21544" actId="2696"/>
        <pc:sldMkLst>
          <pc:docMk/>
          <pc:sldMk cId="146407373" sldId="265"/>
        </pc:sldMkLst>
      </pc:sldChg>
      <pc:sldChg chg="del">
        <pc:chgData name="이 소윤" userId="a01b22963202b14c" providerId="LiveId" clId="{3A2AE7F5-9372-4F95-8589-AAB455763389}" dt="2021-11-02T02:47:25.527" v="21533" actId="2696"/>
        <pc:sldMkLst>
          <pc:docMk/>
          <pc:sldMk cId="2670059935" sldId="266"/>
        </pc:sldMkLst>
      </pc:sldChg>
      <pc:sldChg chg="del">
        <pc:chgData name="이 소윤" userId="a01b22963202b14c" providerId="LiveId" clId="{3A2AE7F5-9372-4F95-8589-AAB455763389}" dt="2021-11-02T02:47:36.426" v="21543" actId="2696"/>
        <pc:sldMkLst>
          <pc:docMk/>
          <pc:sldMk cId="743682940" sldId="267"/>
        </pc:sldMkLst>
      </pc:sldChg>
      <pc:sldChg chg="del">
        <pc:chgData name="이 소윤" userId="a01b22963202b14c" providerId="LiveId" clId="{3A2AE7F5-9372-4F95-8589-AAB455763389}" dt="2021-11-02T02:47:26.953" v="21534" actId="2696"/>
        <pc:sldMkLst>
          <pc:docMk/>
          <pc:sldMk cId="2117840287" sldId="268"/>
        </pc:sldMkLst>
      </pc:sldChg>
      <pc:sldChg chg="del">
        <pc:chgData name="이 소윤" userId="a01b22963202b14c" providerId="LiveId" clId="{3A2AE7F5-9372-4F95-8589-AAB455763389}" dt="2021-11-02T02:47:27.851" v="21535" actId="2696"/>
        <pc:sldMkLst>
          <pc:docMk/>
          <pc:sldMk cId="631706519" sldId="269"/>
        </pc:sldMkLst>
      </pc:sldChg>
      <pc:sldChg chg="del">
        <pc:chgData name="이 소윤" userId="a01b22963202b14c" providerId="LiveId" clId="{3A2AE7F5-9372-4F95-8589-AAB455763389}" dt="2021-11-02T02:47:40.167" v="21546" actId="2696"/>
        <pc:sldMkLst>
          <pc:docMk/>
          <pc:sldMk cId="2429011518" sldId="270"/>
        </pc:sldMkLst>
      </pc:sldChg>
      <pc:sldChg chg="del">
        <pc:chgData name="이 소윤" userId="a01b22963202b14c" providerId="LiveId" clId="{3A2AE7F5-9372-4F95-8589-AAB455763389}" dt="2021-11-02T02:47:35.029" v="21542" actId="2696"/>
        <pc:sldMkLst>
          <pc:docMk/>
          <pc:sldMk cId="3453418639" sldId="271"/>
        </pc:sldMkLst>
      </pc:sldChg>
      <pc:sldChg chg="del">
        <pc:chgData name="이 소윤" userId="a01b22963202b14c" providerId="LiveId" clId="{3A2AE7F5-9372-4F95-8589-AAB455763389}" dt="2021-11-02T02:47:34.487" v="21541" actId="2696"/>
        <pc:sldMkLst>
          <pc:docMk/>
          <pc:sldMk cId="3661596580" sldId="272"/>
        </pc:sldMkLst>
      </pc:sldChg>
      <pc:sldChg chg="del">
        <pc:chgData name="이 소윤" userId="a01b22963202b14c" providerId="LiveId" clId="{3A2AE7F5-9372-4F95-8589-AAB455763389}" dt="2021-11-02T02:47:30.850" v="21537" actId="2696"/>
        <pc:sldMkLst>
          <pc:docMk/>
          <pc:sldMk cId="2084349333" sldId="273"/>
        </pc:sldMkLst>
      </pc:sldChg>
      <pc:sldChg chg="del">
        <pc:chgData name="이 소윤" userId="a01b22963202b14c" providerId="LiveId" clId="{3A2AE7F5-9372-4F95-8589-AAB455763389}" dt="2021-11-02T02:47:33.234" v="21539" actId="2696"/>
        <pc:sldMkLst>
          <pc:docMk/>
          <pc:sldMk cId="2360951092" sldId="274"/>
        </pc:sldMkLst>
      </pc:sldChg>
      <pc:sldChg chg="del">
        <pc:chgData name="이 소윤" userId="a01b22963202b14c" providerId="LiveId" clId="{3A2AE7F5-9372-4F95-8589-AAB455763389}" dt="2021-11-02T02:47:30.205" v="21536" actId="2696"/>
        <pc:sldMkLst>
          <pc:docMk/>
          <pc:sldMk cId="4029599905" sldId="275"/>
        </pc:sldMkLst>
      </pc:sldChg>
      <pc:sldChg chg="del">
        <pc:chgData name="이 소윤" userId="a01b22963202b14c" providerId="LiveId" clId="{3A2AE7F5-9372-4F95-8589-AAB455763389}" dt="2021-11-02T02:47:31.428" v="21538" actId="2696"/>
        <pc:sldMkLst>
          <pc:docMk/>
          <pc:sldMk cId="1040328488" sldId="276"/>
        </pc:sldMkLst>
      </pc:sldChg>
      <pc:sldChg chg="del">
        <pc:chgData name="이 소윤" userId="a01b22963202b14c" providerId="LiveId" clId="{3A2AE7F5-9372-4F95-8589-AAB455763389}" dt="2021-11-02T02:47:33.863" v="21540" actId="2696"/>
        <pc:sldMkLst>
          <pc:docMk/>
          <pc:sldMk cId="2618277624" sldId="277"/>
        </pc:sldMkLst>
      </pc:sldChg>
      <pc:sldChg chg="addSp delSp modSp mod setBg">
        <pc:chgData name="이 소윤" userId="a01b22963202b14c" providerId="LiveId" clId="{3A2AE7F5-9372-4F95-8589-AAB455763389}" dt="2021-11-02T02:44:52.635" v="21461"/>
        <pc:sldMkLst>
          <pc:docMk/>
          <pc:sldMk cId="1962438954" sldId="283"/>
        </pc:sldMkLst>
        <pc:spChg chg="del">
          <ac:chgData name="이 소윤" userId="a01b22963202b14c" providerId="LiveId" clId="{3A2AE7F5-9372-4F95-8589-AAB455763389}" dt="2021-10-30T13:39:39.968" v="2807" actId="478"/>
          <ac:spMkLst>
            <pc:docMk/>
            <pc:sldMk cId="1962438954" sldId="283"/>
            <ac:spMk id="2" creationId="{D4930D9A-5726-4C64-BE27-EDBA19FCDF9E}"/>
          </ac:spMkLst>
        </pc:spChg>
        <pc:spChg chg="del">
          <ac:chgData name="이 소윤" userId="a01b22963202b14c" providerId="LiveId" clId="{3A2AE7F5-9372-4F95-8589-AAB455763389}" dt="2021-10-30T13:39:39.968" v="2807" actId="478"/>
          <ac:spMkLst>
            <pc:docMk/>
            <pc:sldMk cId="1962438954" sldId="283"/>
            <ac:spMk id="4" creationId="{76630823-83BE-4753-A5CB-51D48C54BEB3}"/>
          </ac:spMkLst>
        </pc:spChg>
        <pc:spChg chg="add del mod">
          <ac:chgData name="이 소윤" userId="a01b22963202b14c" providerId="LiveId" clId="{3A2AE7F5-9372-4F95-8589-AAB455763389}" dt="2021-10-30T13:39:44.575" v="2811" actId="478"/>
          <ac:spMkLst>
            <pc:docMk/>
            <pc:sldMk cId="1962438954" sldId="283"/>
            <ac:spMk id="5" creationId="{859BC365-FA12-4BA5-AE33-D403ECACA685}"/>
          </ac:spMkLst>
        </pc:spChg>
        <pc:spChg chg="add del mod ord">
          <ac:chgData name="이 소윤" userId="a01b22963202b14c" providerId="LiveId" clId="{3A2AE7F5-9372-4F95-8589-AAB455763389}" dt="2021-10-31T03:20:46.086" v="4670" actId="21"/>
          <ac:spMkLst>
            <pc:docMk/>
            <pc:sldMk cId="1962438954" sldId="283"/>
            <ac:spMk id="9" creationId="{E16B7A0E-52E0-415C-A841-DF0CE52485E7}"/>
          </ac:spMkLst>
        </pc:spChg>
        <pc:spChg chg="add mod">
          <ac:chgData name="이 소윤" userId="a01b22963202b14c" providerId="LiveId" clId="{3A2AE7F5-9372-4F95-8589-AAB455763389}" dt="2021-10-30T13:36:15.465" v="2788"/>
          <ac:spMkLst>
            <pc:docMk/>
            <pc:sldMk cId="1962438954" sldId="283"/>
            <ac:spMk id="10" creationId="{E8A66915-1B4E-4682-8392-80B857A5E26B}"/>
          </ac:spMkLst>
        </pc:spChg>
        <pc:spChg chg="mod">
          <ac:chgData name="이 소윤" userId="a01b22963202b14c" providerId="LiveId" clId="{3A2AE7F5-9372-4F95-8589-AAB455763389}" dt="2021-11-02T00:21:09.272" v="16572" actId="207"/>
          <ac:spMkLst>
            <pc:docMk/>
            <pc:sldMk cId="1962438954" sldId="283"/>
            <ac:spMk id="12" creationId="{B6B5B705-E1C8-42B0-B565-C2B1E1E683D5}"/>
          </ac:spMkLst>
        </pc:spChg>
        <pc:spChg chg="del">
          <ac:chgData name="이 소윤" userId="a01b22963202b14c" providerId="LiveId" clId="{3A2AE7F5-9372-4F95-8589-AAB455763389}" dt="2021-10-30T12:52:23.954" v="2558" actId="21"/>
          <ac:spMkLst>
            <pc:docMk/>
            <pc:sldMk cId="1962438954" sldId="283"/>
            <ac:spMk id="13" creationId="{DFE0ABE9-E99F-4C7D-8AE2-ED5E1E39DABD}"/>
          </ac:spMkLst>
        </pc:spChg>
        <pc:spChg chg="add del mod">
          <ac:chgData name="이 소윤" userId="a01b22963202b14c" providerId="LiveId" clId="{3A2AE7F5-9372-4F95-8589-AAB455763389}" dt="2021-10-30T13:39:41.311" v="2809"/>
          <ac:spMkLst>
            <pc:docMk/>
            <pc:sldMk cId="1962438954" sldId="283"/>
            <ac:spMk id="14" creationId="{55312009-9D69-4214-9A7C-6D42C7927205}"/>
          </ac:spMkLst>
        </pc:spChg>
        <pc:spChg chg="add del mod">
          <ac:chgData name="이 소윤" userId="a01b22963202b14c" providerId="LiveId" clId="{3A2AE7F5-9372-4F95-8589-AAB455763389}" dt="2021-10-30T13:39:41.311" v="2809"/>
          <ac:spMkLst>
            <pc:docMk/>
            <pc:sldMk cId="1962438954" sldId="283"/>
            <ac:spMk id="15" creationId="{76637C32-F416-44D2-82D2-26461D7843E2}"/>
          </ac:spMkLst>
        </pc:spChg>
        <pc:spChg chg="del">
          <ac:chgData name="이 소윤" userId="a01b22963202b14c" providerId="LiveId" clId="{3A2AE7F5-9372-4F95-8589-AAB455763389}" dt="2021-10-30T13:36:15.280" v="2787" actId="478"/>
          <ac:spMkLst>
            <pc:docMk/>
            <pc:sldMk cId="1962438954" sldId="283"/>
            <ac:spMk id="16" creationId="{4624D094-3F62-482D-8988-C1DF46DB3159}"/>
          </ac:spMkLst>
        </pc:spChg>
        <pc:spChg chg="del">
          <ac:chgData name="이 소윤" userId="a01b22963202b14c" providerId="LiveId" clId="{3A2AE7F5-9372-4F95-8589-AAB455763389}" dt="2021-10-30T13:39:39.968" v="2807" actId="478"/>
          <ac:spMkLst>
            <pc:docMk/>
            <pc:sldMk cId="1962438954" sldId="283"/>
            <ac:spMk id="17" creationId="{5C68312C-BC1A-4CDD-857A-3751DC4B9DFE}"/>
          </ac:spMkLst>
        </pc:spChg>
        <pc:spChg chg="add del mod">
          <ac:chgData name="이 소윤" userId="a01b22963202b14c" providerId="LiveId" clId="{3A2AE7F5-9372-4F95-8589-AAB455763389}" dt="2021-10-30T13:39:41.311" v="2809"/>
          <ac:spMkLst>
            <pc:docMk/>
            <pc:sldMk cId="1962438954" sldId="283"/>
            <ac:spMk id="18" creationId="{30F5E402-0198-41A0-BD73-B05E83988BCD}"/>
          </ac:spMkLst>
        </pc:spChg>
        <pc:spChg chg="add del mod">
          <ac:chgData name="이 소윤" userId="a01b22963202b14c" providerId="LiveId" clId="{3A2AE7F5-9372-4F95-8589-AAB455763389}" dt="2021-10-31T02:57:22.922" v="4357" actId="478"/>
          <ac:spMkLst>
            <pc:docMk/>
            <pc:sldMk cId="1962438954" sldId="283"/>
            <ac:spMk id="19" creationId="{DD9B61C6-329C-4519-8D7A-79DA838CF31F}"/>
          </ac:spMkLst>
        </pc:spChg>
        <pc:spChg chg="add del mod">
          <ac:chgData name="이 소윤" userId="a01b22963202b14c" providerId="LiveId" clId="{3A2AE7F5-9372-4F95-8589-AAB455763389}" dt="2021-10-31T02:57:17.034" v="4356" actId="478"/>
          <ac:spMkLst>
            <pc:docMk/>
            <pc:sldMk cId="1962438954" sldId="283"/>
            <ac:spMk id="20" creationId="{0BF01FD5-C0EC-4793-80EA-AD43434550FE}"/>
          </ac:spMkLst>
        </pc:spChg>
        <pc:spChg chg="add del mod">
          <ac:chgData name="이 소윤" userId="a01b22963202b14c" providerId="LiveId" clId="{3A2AE7F5-9372-4F95-8589-AAB455763389}" dt="2021-10-31T02:57:22.922" v="4357" actId="478"/>
          <ac:spMkLst>
            <pc:docMk/>
            <pc:sldMk cId="1962438954" sldId="283"/>
            <ac:spMk id="21" creationId="{7089610A-6D4E-47F3-92A6-A06D4568C894}"/>
          </ac:spMkLst>
        </pc:spChg>
        <pc:spChg chg="add mod">
          <ac:chgData name="이 소윤" userId="a01b22963202b14c" providerId="LiveId" clId="{3A2AE7F5-9372-4F95-8589-AAB455763389}" dt="2021-10-31T02:57:23.324" v="4358"/>
          <ac:spMkLst>
            <pc:docMk/>
            <pc:sldMk cId="1962438954" sldId="283"/>
            <ac:spMk id="22" creationId="{347C3C81-BAC6-424B-AC4E-8BC342763A12}"/>
          </ac:spMkLst>
        </pc:spChg>
        <pc:spChg chg="add mod">
          <ac:chgData name="이 소윤" userId="a01b22963202b14c" providerId="LiveId" clId="{3A2AE7F5-9372-4F95-8589-AAB455763389}" dt="2021-10-31T03:09:44.184" v="4598"/>
          <ac:spMkLst>
            <pc:docMk/>
            <pc:sldMk cId="1962438954" sldId="283"/>
            <ac:spMk id="23" creationId="{8CA443F5-EEEF-486A-B40A-7E2D09562F9F}"/>
          </ac:spMkLst>
        </pc:spChg>
        <pc:spChg chg="add del">
          <ac:chgData name="이 소윤" userId="a01b22963202b14c" providerId="LiveId" clId="{3A2AE7F5-9372-4F95-8589-AAB455763389}" dt="2021-10-31T03:16:54.459" v="4639" actId="22"/>
          <ac:spMkLst>
            <pc:docMk/>
            <pc:sldMk cId="1962438954" sldId="283"/>
            <ac:spMk id="24" creationId="{189784FD-2CBB-411E-94AD-92DC1EE948DA}"/>
          </ac:spMkLst>
        </pc:spChg>
        <pc:spChg chg="add del mod">
          <ac:chgData name="이 소윤" userId="a01b22963202b14c" providerId="LiveId" clId="{3A2AE7F5-9372-4F95-8589-AAB455763389}" dt="2021-11-02T00:22:29.371" v="16621" actId="478"/>
          <ac:spMkLst>
            <pc:docMk/>
            <pc:sldMk cId="1962438954" sldId="283"/>
            <ac:spMk id="25" creationId="{AB649D15-C05C-44AD-8B05-04C0C62BDBC5}"/>
          </ac:spMkLst>
        </pc:spChg>
        <pc:spChg chg="add del mod">
          <ac:chgData name="이 소윤" userId="a01b22963202b14c" providerId="LiveId" clId="{3A2AE7F5-9372-4F95-8589-AAB455763389}" dt="2021-11-02T00:15:21.711" v="16428" actId="478"/>
          <ac:spMkLst>
            <pc:docMk/>
            <pc:sldMk cId="1962438954" sldId="283"/>
            <ac:spMk id="26" creationId="{D7C2AED3-640D-449D-89DA-2ADBD4B0F058}"/>
          </ac:spMkLst>
        </pc:spChg>
        <pc:spChg chg="add del mod">
          <ac:chgData name="이 소윤" userId="a01b22963202b14c" providerId="LiveId" clId="{3A2AE7F5-9372-4F95-8589-AAB455763389}" dt="2021-11-02T00:15:21.711" v="16428" actId="478"/>
          <ac:spMkLst>
            <pc:docMk/>
            <pc:sldMk cId="1962438954" sldId="283"/>
            <ac:spMk id="27" creationId="{D5615F77-F6F7-4DB3-A21F-AF4F134C8CCC}"/>
          </ac:spMkLst>
        </pc:spChg>
        <pc:spChg chg="add del mod ord">
          <ac:chgData name="이 소윤" userId="a01b22963202b14c" providerId="LiveId" clId="{3A2AE7F5-9372-4F95-8589-AAB455763389}" dt="2021-11-02T00:15:29.405" v="16430" actId="478"/>
          <ac:spMkLst>
            <pc:docMk/>
            <pc:sldMk cId="1962438954" sldId="283"/>
            <ac:spMk id="28" creationId="{C20CA838-D16F-4ED1-830F-2DC33E6306CA}"/>
          </ac:spMkLst>
        </pc:spChg>
        <pc:spChg chg="add del mod">
          <ac:chgData name="이 소윤" userId="a01b22963202b14c" providerId="LiveId" clId="{3A2AE7F5-9372-4F95-8589-AAB455763389}" dt="2021-10-31T09:39:39.674" v="8084" actId="478"/>
          <ac:spMkLst>
            <pc:docMk/>
            <pc:sldMk cId="1962438954" sldId="283"/>
            <ac:spMk id="30" creationId="{F5012312-BF56-4DC8-81EF-10454A09EF81}"/>
          </ac:spMkLst>
        </pc:spChg>
        <pc:spChg chg="add del mod">
          <ac:chgData name="이 소윤" userId="a01b22963202b14c" providerId="LiveId" clId="{3A2AE7F5-9372-4F95-8589-AAB455763389}" dt="2021-10-31T10:03:00.835" v="8292" actId="478"/>
          <ac:spMkLst>
            <pc:docMk/>
            <pc:sldMk cId="1962438954" sldId="283"/>
            <ac:spMk id="31" creationId="{0CD231B2-EC26-40AB-A82E-19027B9C055F}"/>
          </ac:spMkLst>
        </pc:spChg>
        <pc:spChg chg="add del mod">
          <ac:chgData name="이 소윤" userId="a01b22963202b14c" providerId="LiveId" clId="{3A2AE7F5-9372-4F95-8589-AAB455763389}" dt="2021-10-31T09:04:36.525" v="7778" actId="478"/>
          <ac:spMkLst>
            <pc:docMk/>
            <pc:sldMk cId="1962438954" sldId="283"/>
            <ac:spMk id="32" creationId="{1D86A1C8-A4E1-455E-BF47-C7C92B5F8D91}"/>
          </ac:spMkLst>
        </pc:spChg>
        <pc:spChg chg="add del mod">
          <ac:chgData name="이 소윤" userId="a01b22963202b14c" providerId="LiveId" clId="{3A2AE7F5-9372-4F95-8589-AAB455763389}" dt="2021-10-31T07:04:05.271" v="7443" actId="478"/>
          <ac:spMkLst>
            <pc:docMk/>
            <pc:sldMk cId="1962438954" sldId="283"/>
            <ac:spMk id="33" creationId="{C569FFC0-3A07-4660-84CC-677C511E3335}"/>
          </ac:spMkLst>
        </pc:spChg>
        <pc:spChg chg="add mod ord">
          <ac:chgData name="이 소윤" userId="a01b22963202b14c" providerId="LiveId" clId="{3A2AE7F5-9372-4F95-8589-AAB455763389}" dt="2021-11-02T00:23:36.569" v="16685" actId="1036"/>
          <ac:spMkLst>
            <pc:docMk/>
            <pc:sldMk cId="1962438954" sldId="283"/>
            <ac:spMk id="34" creationId="{4B806F21-6A9E-4960-9FF2-740E98B76D52}"/>
          </ac:spMkLst>
        </pc:spChg>
        <pc:spChg chg="add del mod">
          <ac:chgData name="이 소윤" userId="a01b22963202b14c" providerId="LiveId" clId="{3A2AE7F5-9372-4F95-8589-AAB455763389}" dt="2021-11-02T00:35:36.072" v="16921" actId="478"/>
          <ac:spMkLst>
            <pc:docMk/>
            <pc:sldMk cId="1962438954" sldId="283"/>
            <ac:spMk id="35" creationId="{001BB713-95A0-47C6-A934-96B2CF303B63}"/>
          </ac:spMkLst>
        </pc:spChg>
        <pc:spChg chg="add del mod">
          <ac:chgData name="이 소윤" userId="a01b22963202b14c" providerId="LiveId" clId="{3A2AE7F5-9372-4F95-8589-AAB455763389}" dt="2021-10-31T08:52:34.208" v="7669" actId="478"/>
          <ac:spMkLst>
            <pc:docMk/>
            <pc:sldMk cId="1962438954" sldId="283"/>
            <ac:spMk id="37" creationId="{3D41C452-B6A8-45A7-8518-97702DC8CC46}"/>
          </ac:spMkLst>
        </pc:spChg>
        <pc:spChg chg="add del mod">
          <ac:chgData name="이 소윤" userId="a01b22963202b14c" providerId="LiveId" clId="{3A2AE7F5-9372-4F95-8589-AAB455763389}" dt="2021-10-31T08:52:34.988" v="7670" actId="478"/>
          <ac:spMkLst>
            <pc:docMk/>
            <pc:sldMk cId="1962438954" sldId="283"/>
            <ac:spMk id="38" creationId="{5A73FFF6-A44A-4A6C-85C5-66FB7C2DB43E}"/>
          </ac:spMkLst>
        </pc:spChg>
        <pc:spChg chg="add del mod">
          <ac:chgData name="이 소윤" userId="a01b22963202b14c" providerId="LiveId" clId="{3A2AE7F5-9372-4F95-8589-AAB455763389}" dt="2021-10-31T08:52:35.432" v="7671" actId="478"/>
          <ac:spMkLst>
            <pc:docMk/>
            <pc:sldMk cId="1962438954" sldId="283"/>
            <ac:spMk id="39" creationId="{9B850416-39E0-46AB-A601-C12DD1E6089B}"/>
          </ac:spMkLst>
        </pc:spChg>
        <pc:spChg chg="add del mod">
          <ac:chgData name="이 소윤" userId="a01b22963202b14c" providerId="LiveId" clId="{3A2AE7F5-9372-4F95-8589-AAB455763389}" dt="2021-11-02T00:15:21.711" v="16428" actId="478"/>
          <ac:spMkLst>
            <pc:docMk/>
            <pc:sldMk cId="1962438954" sldId="283"/>
            <ac:spMk id="40" creationId="{5B21C7E9-5829-4E27-B7BB-E16E0C89036A}"/>
          </ac:spMkLst>
        </pc:spChg>
        <pc:spChg chg="add del mod">
          <ac:chgData name="이 소윤" userId="a01b22963202b14c" providerId="LiveId" clId="{3A2AE7F5-9372-4F95-8589-AAB455763389}" dt="2021-10-31T08:52:33.232" v="7668" actId="478"/>
          <ac:spMkLst>
            <pc:docMk/>
            <pc:sldMk cId="1962438954" sldId="283"/>
            <ac:spMk id="41" creationId="{B83A6E7E-80D4-4208-B87A-DD7F90EB8DFE}"/>
          </ac:spMkLst>
        </pc:spChg>
        <pc:spChg chg="add del mod">
          <ac:chgData name="이 소윤" userId="a01b22963202b14c" providerId="LiveId" clId="{3A2AE7F5-9372-4F95-8589-AAB455763389}" dt="2021-11-02T00:15:21.711" v="16428" actId="478"/>
          <ac:spMkLst>
            <pc:docMk/>
            <pc:sldMk cId="1962438954" sldId="283"/>
            <ac:spMk id="42" creationId="{7B790712-4F92-4AFB-B0C2-A00EA8679545}"/>
          </ac:spMkLst>
        </pc:spChg>
        <pc:spChg chg="add del mod">
          <ac:chgData name="이 소윤" userId="a01b22963202b14c" providerId="LiveId" clId="{3A2AE7F5-9372-4F95-8589-AAB455763389}" dt="2021-11-02T00:15:21.711" v="16428" actId="478"/>
          <ac:spMkLst>
            <pc:docMk/>
            <pc:sldMk cId="1962438954" sldId="283"/>
            <ac:spMk id="43" creationId="{D1791F0D-40FF-415E-B40C-A2E16526A576}"/>
          </ac:spMkLst>
        </pc:spChg>
        <pc:spChg chg="add del mod">
          <ac:chgData name="이 소윤" userId="a01b22963202b14c" providerId="LiveId" clId="{3A2AE7F5-9372-4F95-8589-AAB455763389}" dt="2021-11-02T00:15:21.711" v="16428" actId="478"/>
          <ac:spMkLst>
            <pc:docMk/>
            <pc:sldMk cId="1962438954" sldId="283"/>
            <ac:spMk id="44" creationId="{AF28E76A-DED6-4F10-AEC9-BD345D2FE1E7}"/>
          </ac:spMkLst>
        </pc:spChg>
        <pc:spChg chg="add del mod">
          <ac:chgData name="이 소윤" userId="a01b22963202b14c" providerId="LiveId" clId="{3A2AE7F5-9372-4F95-8589-AAB455763389}" dt="2021-11-02T00:15:21.711" v="16428" actId="478"/>
          <ac:spMkLst>
            <pc:docMk/>
            <pc:sldMk cId="1962438954" sldId="283"/>
            <ac:spMk id="45" creationId="{CD87A306-E764-4D22-867F-450E9A859D6B}"/>
          </ac:spMkLst>
        </pc:spChg>
        <pc:spChg chg="add del mod">
          <ac:chgData name="이 소윤" userId="a01b22963202b14c" providerId="LiveId" clId="{3A2AE7F5-9372-4F95-8589-AAB455763389}" dt="2021-11-02T00:15:21.711" v="16428" actId="478"/>
          <ac:spMkLst>
            <pc:docMk/>
            <pc:sldMk cId="1962438954" sldId="283"/>
            <ac:spMk id="46" creationId="{D839DFE7-DD78-49EE-A299-290DD5BC6CC4}"/>
          </ac:spMkLst>
        </pc:spChg>
        <pc:spChg chg="add del mod">
          <ac:chgData name="이 소윤" userId="a01b22963202b14c" providerId="LiveId" clId="{3A2AE7F5-9372-4F95-8589-AAB455763389}" dt="2021-11-02T00:15:29.405" v="16430" actId="478"/>
          <ac:spMkLst>
            <pc:docMk/>
            <pc:sldMk cId="1962438954" sldId="283"/>
            <ac:spMk id="47" creationId="{B1E5868D-CB23-4F7F-A039-26531FCE6506}"/>
          </ac:spMkLst>
        </pc:spChg>
        <pc:spChg chg="add del mod">
          <ac:chgData name="이 소윤" userId="a01b22963202b14c" providerId="LiveId" clId="{3A2AE7F5-9372-4F95-8589-AAB455763389}" dt="2021-11-02T00:15:24.393" v="16429" actId="478"/>
          <ac:spMkLst>
            <pc:docMk/>
            <pc:sldMk cId="1962438954" sldId="283"/>
            <ac:spMk id="49" creationId="{731EF47E-1950-4467-A0DC-656490E2C7B3}"/>
          </ac:spMkLst>
        </pc:spChg>
        <pc:spChg chg="add del mod">
          <ac:chgData name="이 소윤" userId="a01b22963202b14c" providerId="LiveId" clId="{3A2AE7F5-9372-4F95-8589-AAB455763389}" dt="2021-11-02T00:15:24.393" v="16429" actId="478"/>
          <ac:spMkLst>
            <pc:docMk/>
            <pc:sldMk cId="1962438954" sldId="283"/>
            <ac:spMk id="50" creationId="{8E9EABDF-8D80-4443-9C26-67BE98E22813}"/>
          </ac:spMkLst>
        </pc:spChg>
        <pc:spChg chg="add del mod">
          <ac:chgData name="이 소윤" userId="a01b22963202b14c" providerId="LiveId" clId="{3A2AE7F5-9372-4F95-8589-AAB455763389}" dt="2021-11-02T00:15:21.711" v="16428" actId="478"/>
          <ac:spMkLst>
            <pc:docMk/>
            <pc:sldMk cId="1962438954" sldId="283"/>
            <ac:spMk id="51" creationId="{A00ADD9D-6DF7-45D7-B5F8-87F15E685F47}"/>
          </ac:spMkLst>
        </pc:spChg>
        <pc:spChg chg="add del mod">
          <ac:chgData name="이 소윤" userId="a01b22963202b14c" providerId="LiveId" clId="{3A2AE7F5-9372-4F95-8589-AAB455763389}" dt="2021-11-02T00:15:24.393" v="16429" actId="478"/>
          <ac:spMkLst>
            <pc:docMk/>
            <pc:sldMk cId="1962438954" sldId="283"/>
            <ac:spMk id="52" creationId="{CAB34578-3F35-4661-8528-9113EBE3CCC9}"/>
          </ac:spMkLst>
        </pc:spChg>
        <pc:spChg chg="add del mod">
          <ac:chgData name="이 소윤" userId="a01b22963202b14c" providerId="LiveId" clId="{3A2AE7F5-9372-4F95-8589-AAB455763389}" dt="2021-11-02T00:15:21.711" v="16428" actId="478"/>
          <ac:spMkLst>
            <pc:docMk/>
            <pc:sldMk cId="1962438954" sldId="283"/>
            <ac:spMk id="53" creationId="{BAED8962-78D8-46E9-85B9-C207B374B219}"/>
          </ac:spMkLst>
        </pc:spChg>
        <pc:spChg chg="add del mod">
          <ac:chgData name="이 소윤" userId="a01b22963202b14c" providerId="LiveId" clId="{3A2AE7F5-9372-4F95-8589-AAB455763389}" dt="2021-10-31T10:07:35.804" v="8352" actId="478"/>
          <ac:spMkLst>
            <pc:docMk/>
            <pc:sldMk cId="1962438954" sldId="283"/>
            <ac:spMk id="54" creationId="{76C2075C-D8DF-4BC7-B477-132A5C7433F7}"/>
          </ac:spMkLst>
        </pc:spChg>
        <pc:spChg chg="add mod">
          <ac:chgData name="이 소윤" userId="a01b22963202b14c" providerId="LiveId" clId="{3A2AE7F5-9372-4F95-8589-AAB455763389}" dt="2021-11-02T02:43:44.341" v="21453" actId="1076"/>
          <ac:spMkLst>
            <pc:docMk/>
            <pc:sldMk cId="1962438954" sldId="283"/>
            <ac:spMk id="55" creationId="{CF83425E-AE47-4E81-80D0-CB6418CBB6FA}"/>
          </ac:spMkLst>
        </pc:spChg>
        <pc:spChg chg="add del mod">
          <ac:chgData name="이 소윤" userId="a01b22963202b14c" providerId="LiveId" clId="{3A2AE7F5-9372-4F95-8589-AAB455763389}" dt="2021-11-02T02:42:48.662" v="21432" actId="478"/>
          <ac:spMkLst>
            <pc:docMk/>
            <pc:sldMk cId="1962438954" sldId="283"/>
            <ac:spMk id="56" creationId="{DEDA8331-0581-49C3-8881-F3D04564C8E5}"/>
          </ac:spMkLst>
        </pc:spChg>
        <pc:spChg chg="add del mod">
          <ac:chgData name="이 소윤" userId="a01b22963202b14c" providerId="LiveId" clId="{3A2AE7F5-9372-4F95-8589-AAB455763389}" dt="2021-11-02T00:32:15.207" v="16833" actId="478"/>
          <ac:spMkLst>
            <pc:docMk/>
            <pc:sldMk cId="1962438954" sldId="283"/>
            <ac:spMk id="57" creationId="{84B370C6-7A4D-431A-A8C8-63263CC8CDC4}"/>
          </ac:spMkLst>
        </pc:spChg>
        <pc:spChg chg="add del mod">
          <ac:chgData name="이 소윤" userId="a01b22963202b14c" providerId="LiveId" clId="{3A2AE7F5-9372-4F95-8589-AAB455763389}" dt="2021-11-02T00:15:12.187" v="16427" actId="478"/>
          <ac:spMkLst>
            <pc:docMk/>
            <pc:sldMk cId="1962438954" sldId="283"/>
            <ac:spMk id="59" creationId="{5DC61B4B-D574-436A-A0F1-AACE1B56941A}"/>
          </ac:spMkLst>
        </pc:spChg>
        <pc:spChg chg="add del mod">
          <ac:chgData name="이 소윤" userId="a01b22963202b14c" providerId="LiveId" clId="{3A2AE7F5-9372-4F95-8589-AAB455763389}" dt="2021-11-02T00:15:12.187" v="16427" actId="478"/>
          <ac:spMkLst>
            <pc:docMk/>
            <pc:sldMk cId="1962438954" sldId="283"/>
            <ac:spMk id="61" creationId="{22E58336-797A-4DE0-A4CE-24275A81B9B9}"/>
          </ac:spMkLst>
        </pc:spChg>
        <pc:spChg chg="add mod">
          <ac:chgData name="이 소윤" userId="a01b22963202b14c" providerId="LiveId" clId="{3A2AE7F5-9372-4F95-8589-AAB455763389}" dt="2021-11-02T00:23:54.910" v="16692" actId="1076"/>
          <ac:spMkLst>
            <pc:docMk/>
            <pc:sldMk cId="1962438954" sldId="283"/>
            <ac:spMk id="63" creationId="{BA16CDC2-FC58-4DD9-8655-6DF72C691973}"/>
          </ac:spMkLst>
        </pc:spChg>
        <pc:spChg chg="add mod">
          <ac:chgData name="이 소윤" userId="a01b22963202b14c" providerId="LiveId" clId="{3A2AE7F5-9372-4F95-8589-AAB455763389}" dt="2021-11-02T00:23:45.317" v="16689" actId="1076"/>
          <ac:spMkLst>
            <pc:docMk/>
            <pc:sldMk cId="1962438954" sldId="283"/>
            <ac:spMk id="68" creationId="{323DC74E-4D73-46A7-8D8E-5ACF34970AAD}"/>
          </ac:spMkLst>
        </pc:spChg>
        <pc:spChg chg="add mod">
          <ac:chgData name="이 소윤" userId="a01b22963202b14c" providerId="LiveId" clId="{3A2AE7F5-9372-4F95-8589-AAB455763389}" dt="2021-11-02T00:41:09.584" v="17025" actId="1076"/>
          <ac:spMkLst>
            <pc:docMk/>
            <pc:sldMk cId="1962438954" sldId="283"/>
            <ac:spMk id="69" creationId="{B1179E90-1DD7-4207-A7BF-E582038BBFE3}"/>
          </ac:spMkLst>
        </pc:spChg>
        <pc:spChg chg="add mod">
          <ac:chgData name="이 소윤" userId="a01b22963202b14c" providerId="LiveId" clId="{3A2AE7F5-9372-4F95-8589-AAB455763389}" dt="2021-11-02T00:24:14.231" v="16706" actId="1076"/>
          <ac:spMkLst>
            <pc:docMk/>
            <pc:sldMk cId="1962438954" sldId="283"/>
            <ac:spMk id="70" creationId="{17B10CCC-1DA9-4FDA-8C87-F65D65A40D5A}"/>
          </ac:spMkLst>
        </pc:spChg>
        <pc:spChg chg="add mod">
          <ac:chgData name="이 소윤" userId="a01b22963202b14c" providerId="LiveId" clId="{3A2AE7F5-9372-4F95-8589-AAB455763389}" dt="2021-11-02T00:24:36.672" v="16716"/>
          <ac:spMkLst>
            <pc:docMk/>
            <pc:sldMk cId="1962438954" sldId="283"/>
            <ac:spMk id="71" creationId="{035B32C0-966C-4D86-99A0-0F091A112547}"/>
          </ac:spMkLst>
        </pc:spChg>
        <pc:spChg chg="add mod">
          <ac:chgData name="이 소윤" userId="a01b22963202b14c" providerId="LiveId" clId="{3A2AE7F5-9372-4F95-8589-AAB455763389}" dt="2021-11-02T01:48:13.336" v="18538" actId="1076"/>
          <ac:spMkLst>
            <pc:docMk/>
            <pc:sldMk cId="1962438954" sldId="283"/>
            <ac:spMk id="74" creationId="{5899F072-936D-416B-BCD7-D9038F06A627}"/>
          </ac:spMkLst>
        </pc:spChg>
        <pc:spChg chg="add mod">
          <ac:chgData name="이 소윤" userId="a01b22963202b14c" providerId="LiveId" clId="{3A2AE7F5-9372-4F95-8589-AAB455763389}" dt="2021-11-02T02:42:56.015" v="21437" actId="1076"/>
          <ac:spMkLst>
            <pc:docMk/>
            <pc:sldMk cId="1962438954" sldId="283"/>
            <ac:spMk id="108" creationId="{FBEAEAA7-9683-4569-A140-7CA49A55CF2B}"/>
          </ac:spMkLst>
        </pc:spChg>
        <pc:spChg chg="add mod">
          <ac:chgData name="이 소윤" userId="a01b22963202b14c" providerId="LiveId" clId="{3A2AE7F5-9372-4F95-8589-AAB455763389}" dt="2021-11-02T02:43:03.307" v="21440" actId="1076"/>
          <ac:spMkLst>
            <pc:docMk/>
            <pc:sldMk cId="1962438954" sldId="283"/>
            <ac:spMk id="109" creationId="{3FC532C2-6F7B-4A01-B391-C0992C67B9F4}"/>
          </ac:spMkLst>
        </pc:spChg>
        <pc:spChg chg="add del mod">
          <ac:chgData name="이 소윤" userId="a01b22963202b14c" providerId="LiveId" clId="{3A2AE7F5-9372-4F95-8589-AAB455763389}" dt="2021-11-02T02:40:43.471" v="21175" actId="21"/>
          <ac:spMkLst>
            <pc:docMk/>
            <pc:sldMk cId="1962438954" sldId="283"/>
            <ac:spMk id="111" creationId="{DC52F5C6-FE16-4B7C-9064-E3C97BF90F20}"/>
          </ac:spMkLst>
        </pc:spChg>
        <pc:spChg chg="add mod">
          <ac:chgData name="이 소윤" userId="a01b22963202b14c" providerId="LiveId" clId="{3A2AE7F5-9372-4F95-8589-AAB455763389}" dt="2021-11-02T02:43:45.893" v="21454" actId="1076"/>
          <ac:spMkLst>
            <pc:docMk/>
            <pc:sldMk cId="1962438954" sldId="283"/>
            <ac:spMk id="112" creationId="{6D700B45-B555-41F1-B2E6-6D3BC33DFE3A}"/>
          </ac:spMkLst>
        </pc:spChg>
        <pc:spChg chg="add mod">
          <ac:chgData name="이 소윤" userId="a01b22963202b14c" providerId="LiveId" clId="{3A2AE7F5-9372-4F95-8589-AAB455763389}" dt="2021-11-02T02:43:48.017" v="21455" actId="1076"/>
          <ac:spMkLst>
            <pc:docMk/>
            <pc:sldMk cId="1962438954" sldId="283"/>
            <ac:spMk id="113" creationId="{D12BF4B0-7FFB-42B9-AB2E-EEF3044689CE}"/>
          </ac:spMkLst>
        </pc:spChg>
        <pc:spChg chg="add mod">
          <ac:chgData name="이 소윤" userId="a01b22963202b14c" providerId="LiveId" clId="{3A2AE7F5-9372-4F95-8589-AAB455763389}" dt="2021-11-02T02:43:22.749" v="21445" actId="14100"/>
          <ac:spMkLst>
            <pc:docMk/>
            <pc:sldMk cId="1962438954" sldId="283"/>
            <ac:spMk id="114" creationId="{2FCAF080-36C4-4491-94F0-E5049D61091C}"/>
          </ac:spMkLst>
        </pc:spChg>
        <pc:grpChg chg="add del mod">
          <ac:chgData name="이 소윤" userId="a01b22963202b14c" providerId="LiveId" clId="{3A2AE7F5-9372-4F95-8589-AAB455763389}" dt="2021-11-02T00:15:21.711" v="16428" actId="478"/>
          <ac:grpSpMkLst>
            <pc:docMk/>
            <pc:sldMk cId="1962438954" sldId="283"/>
            <ac:grpSpMk id="7" creationId="{1143643E-8D1A-4642-AD6B-7DF0387B3147}"/>
          </ac:grpSpMkLst>
        </pc:grpChg>
        <pc:grpChg chg="add mod">
          <ac:chgData name="이 소윤" userId="a01b22963202b14c" providerId="LiveId" clId="{3A2AE7F5-9372-4F95-8589-AAB455763389}" dt="2021-11-02T02:42:58.465" v="21438" actId="1076"/>
          <ac:grpSpMkLst>
            <pc:docMk/>
            <pc:sldMk cId="1962438954" sldId="283"/>
            <ac:grpSpMk id="115" creationId="{CF97E515-4A73-4495-97EB-69CC80A6D1E4}"/>
          </ac:grpSpMkLst>
        </pc:grpChg>
        <pc:picChg chg="add del mod">
          <ac:chgData name="이 소윤" userId="a01b22963202b14c" providerId="LiveId" clId="{3A2AE7F5-9372-4F95-8589-AAB455763389}" dt="2021-11-02T00:34:35.482" v="16908" actId="478"/>
          <ac:picMkLst>
            <pc:docMk/>
            <pc:sldMk cId="1962438954" sldId="283"/>
            <ac:picMk id="64" creationId="{05251A9B-597D-4FDE-92A6-7BD24CD0A40D}"/>
          </ac:picMkLst>
        </pc:picChg>
        <pc:picChg chg="add del mod">
          <ac:chgData name="이 소윤" userId="a01b22963202b14c" providerId="LiveId" clId="{3A2AE7F5-9372-4F95-8589-AAB455763389}" dt="2021-11-02T00:34:33.712" v="16907" actId="478"/>
          <ac:picMkLst>
            <pc:docMk/>
            <pc:sldMk cId="1962438954" sldId="283"/>
            <ac:picMk id="65" creationId="{E5B4A88A-7146-4424-9D83-E2522ECD7029}"/>
          </ac:picMkLst>
        </pc:picChg>
        <pc:picChg chg="add del mod">
          <ac:chgData name="이 소윤" userId="a01b22963202b14c" providerId="LiveId" clId="{3A2AE7F5-9372-4F95-8589-AAB455763389}" dt="2021-11-02T02:43:32.308" v="21448" actId="478"/>
          <ac:picMkLst>
            <pc:docMk/>
            <pc:sldMk cId="1962438954" sldId="283"/>
            <ac:picMk id="66" creationId="{E2BDDDCC-3C1E-4324-B109-2F6C2699D63D}"/>
          </ac:picMkLst>
        </pc:picChg>
        <pc:picChg chg="add del mod">
          <ac:chgData name="이 소윤" userId="a01b22963202b14c" providerId="LiveId" clId="{3A2AE7F5-9372-4F95-8589-AAB455763389}" dt="2021-11-02T00:34:37.187" v="16909" actId="478"/>
          <ac:picMkLst>
            <pc:docMk/>
            <pc:sldMk cId="1962438954" sldId="283"/>
            <ac:picMk id="72" creationId="{2C654723-B15A-44F8-8B64-5E96DFB2A2A1}"/>
          </ac:picMkLst>
        </pc:picChg>
        <pc:picChg chg="mod">
          <ac:chgData name="이 소윤" userId="a01b22963202b14c" providerId="LiveId" clId="{3A2AE7F5-9372-4F95-8589-AAB455763389}" dt="2021-11-02T02:42:58.465" v="21438" actId="1076"/>
          <ac:picMkLst>
            <pc:docMk/>
            <pc:sldMk cId="1962438954" sldId="283"/>
            <ac:picMk id="116" creationId="{00F8FB66-16D4-40AC-B778-E8F7A4947729}"/>
          </ac:picMkLst>
        </pc:picChg>
        <pc:picChg chg="mod">
          <ac:chgData name="이 소윤" userId="a01b22963202b14c" providerId="LiveId" clId="{3A2AE7F5-9372-4F95-8589-AAB455763389}" dt="2021-11-02T02:42:58.465" v="21438" actId="1076"/>
          <ac:picMkLst>
            <pc:docMk/>
            <pc:sldMk cId="1962438954" sldId="283"/>
            <ac:picMk id="117" creationId="{BB429C19-97F5-4116-AE46-58485F180752}"/>
          </ac:picMkLst>
        </pc:picChg>
        <pc:picChg chg="add del mod">
          <ac:chgData name="이 소윤" userId="a01b22963202b14c" providerId="LiveId" clId="{3A2AE7F5-9372-4F95-8589-AAB455763389}" dt="2021-11-02T02:44:52.635" v="21461"/>
          <ac:picMkLst>
            <pc:docMk/>
            <pc:sldMk cId="1962438954" sldId="283"/>
            <ac:picMk id="122" creationId="{BA0D047F-B3BF-40E1-BD22-A2DAC0A63556}"/>
          </ac:picMkLst>
        </pc:picChg>
        <pc:picChg chg="add del mod">
          <ac:chgData name="이 소윤" userId="a01b22963202b14c" providerId="LiveId" clId="{3A2AE7F5-9372-4F95-8589-AAB455763389}" dt="2021-10-31T03:16:52.842" v="4637" actId="478"/>
          <ac:picMkLst>
            <pc:docMk/>
            <pc:sldMk cId="1962438954" sldId="283"/>
            <ac:picMk id="13314" creationId="{E315487C-7EC5-4471-B7B2-AC48C833307C}"/>
          </ac:picMkLst>
        </pc:picChg>
        <pc:picChg chg="add mod">
          <ac:chgData name="이 소윤" userId="a01b22963202b14c" providerId="LiveId" clId="{3A2AE7F5-9372-4F95-8589-AAB455763389}" dt="2021-10-31T09:39:32.872" v="8083" actId="1035"/>
          <ac:picMkLst>
            <pc:docMk/>
            <pc:sldMk cId="1962438954" sldId="283"/>
            <ac:picMk id="13316" creationId="{950364ED-8F1B-47F2-8480-D0C2C047AC63}"/>
          </ac:picMkLst>
        </pc:picChg>
        <pc:picChg chg="add mod">
          <ac:chgData name="이 소윤" userId="a01b22963202b14c" providerId="LiveId" clId="{3A2AE7F5-9372-4F95-8589-AAB455763389}" dt="2021-10-31T09:39:32.872" v="8083" actId="1035"/>
          <ac:picMkLst>
            <pc:docMk/>
            <pc:sldMk cId="1962438954" sldId="283"/>
            <ac:picMk id="13318" creationId="{D053B3CD-B0E6-4AB0-B17F-1F8407B8D9C1}"/>
          </ac:picMkLst>
        </pc:picChg>
        <pc:picChg chg="add del mod">
          <ac:chgData name="이 소윤" userId="a01b22963202b14c" providerId="LiveId" clId="{3A2AE7F5-9372-4F95-8589-AAB455763389}" dt="2021-10-31T07:19:56.317" v="7583" actId="21"/>
          <ac:picMkLst>
            <pc:docMk/>
            <pc:sldMk cId="1962438954" sldId="283"/>
            <ac:picMk id="13320" creationId="{76346E9E-CD85-4D20-919C-813E7C19D7A1}"/>
          </ac:picMkLst>
        </pc:picChg>
        <pc:picChg chg="add del mod">
          <ac:chgData name="이 소윤" userId="a01b22963202b14c" providerId="LiveId" clId="{3A2AE7F5-9372-4F95-8589-AAB455763389}" dt="2021-11-02T00:15:21.711" v="16428" actId="478"/>
          <ac:picMkLst>
            <pc:docMk/>
            <pc:sldMk cId="1962438954" sldId="283"/>
            <ac:picMk id="13322" creationId="{CAED5515-D058-4668-8F47-C7BCAD4FFD3F}"/>
          </ac:picMkLst>
        </pc:picChg>
        <pc:picChg chg="add del mod">
          <ac:chgData name="이 소윤" userId="a01b22963202b14c" providerId="LiveId" clId="{3A2AE7F5-9372-4F95-8589-AAB455763389}" dt="2021-11-02T00:15:12.187" v="16427" actId="478"/>
          <ac:picMkLst>
            <pc:docMk/>
            <pc:sldMk cId="1962438954" sldId="283"/>
            <ac:picMk id="13324" creationId="{295EBA4D-7D0C-4EEC-A60F-DEDA887EB0BE}"/>
          </ac:picMkLst>
        </pc:picChg>
        <pc:picChg chg="add del mod">
          <ac:chgData name="이 소윤" userId="a01b22963202b14c" providerId="LiveId" clId="{3A2AE7F5-9372-4F95-8589-AAB455763389}" dt="2021-11-02T00:15:12.187" v="16427" actId="478"/>
          <ac:picMkLst>
            <pc:docMk/>
            <pc:sldMk cId="1962438954" sldId="283"/>
            <ac:picMk id="13326" creationId="{0F350140-9A87-4C4F-B9EC-E871DA2BAAAA}"/>
          </ac:picMkLst>
        </pc:picChg>
        <pc:picChg chg="add mod">
          <ac:chgData name="이 소윤" userId="a01b22963202b14c" providerId="LiveId" clId="{3A2AE7F5-9372-4F95-8589-AAB455763389}" dt="2021-11-02T01:42:14.724" v="18372" actId="1076"/>
          <ac:picMkLst>
            <pc:docMk/>
            <pc:sldMk cId="1962438954" sldId="283"/>
            <ac:picMk id="13328" creationId="{A72446CE-E511-4BAA-B6BB-9F2B8D2F2263}"/>
          </ac:picMkLst>
        </pc:picChg>
        <pc:picChg chg="add del mod">
          <ac:chgData name="이 소윤" userId="a01b22963202b14c" providerId="LiveId" clId="{3A2AE7F5-9372-4F95-8589-AAB455763389}" dt="2021-11-02T00:39:07.103" v="16982" actId="478"/>
          <ac:picMkLst>
            <pc:docMk/>
            <pc:sldMk cId="1962438954" sldId="283"/>
            <ac:picMk id="13330" creationId="{BA4A235E-8065-447E-867A-DE5143576903}"/>
          </ac:picMkLst>
        </pc:picChg>
        <pc:picChg chg="add del mod">
          <ac:chgData name="이 소윤" userId="a01b22963202b14c" providerId="LiveId" clId="{3A2AE7F5-9372-4F95-8589-AAB455763389}" dt="2021-11-02T00:39:09.411" v="16983" actId="478"/>
          <ac:picMkLst>
            <pc:docMk/>
            <pc:sldMk cId="1962438954" sldId="283"/>
            <ac:picMk id="13332" creationId="{B455659B-73E9-4185-9110-EB2B5FC06F4B}"/>
          </ac:picMkLst>
        </pc:picChg>
        <pc:cxnChg chg="del">
          <ac:chgData name="이 소윤" userId="a01b22963202b14c" providerId="LiveId" clId="{3A2AE7F5-9372-4F95-8589-AAB455763389}" dt="2021-10-31T10:27:18.218" v="8466" actId="478"/>
          <ac:cxnSpMkLst>
            <pc:docMk/>
            <pc:sldMk cId="1962438954" sldId="283"/>
            <ac:cxnSpMk id="8" creationId="{834DAA9B-C60E-40CD-9F1B-04D9689B4250}"/>
          </ac:cxnSpMkLst>
        </pc:cxnChg>
        <pc:cxnChg chg="del">
          <ac:chgData name="이 소윤" userId="a01b22963202b14c" providerId="LiveId" clId="{3A2AE7F5-9372-4F95-8589-AAB455763389}" dt="2021-10-31T03:09:53.493" v="4600" actId="478"/>
          <ac:cxnSpMkLst>
            <pc:docMk/>
            <pc:sldMk cId="1962438954" sldId="283"/>
            <ac:cxnSpMk id="11" creationId="{C9232CAF-F34B-4678-A4CF-E3EE202C26BC}"/>
          </ac:cxnSpMkLst>
        </pc:cxnChg>
        <pc:cxnChg chg="add del mod">
          <ac:chgData name="이 소윤" userId="a01b22963202b14c" providerId="LiveId" clId="{3A2AE7F5-9372-4F95-8589-AAB455763389}" dt="2021-11-02T00:36:33.271" v="16937" actId="478"/>
          <ac:cxnSpMkLst>
            <pc:docMk/>
            <pc:sldMk cId="1962438954" sldId="283"/>
            <ac:cxnSpMk id="48" creationId="{70B56239-1C21-48FA-B012-DDA5E4D5FD68}"/>
          </ac:cxnSpMkLst>
        </pc:cxnChg>
        <pc:cxnChg chg="add del">
          <ac:chgData name="이 소윤" userId="a01b22963202b14c" providerId="LiveId" clId="{3A2AE7F5-9372-4F95-8589-AAB455763389}" dt="2021-11-02T00:36:12.964" v="16934" actId="11529"/>
          <ac:cxnSpMkLst>
            <pc:docMk/>
            <pc:sldMk cId="1962438954" sldId="283"/>
            <ac:cxnSpMk id="62" creationId="{CE27AFB5-5D41-43A1-9BE1-FCB5C7B39E46}"/>
          </ac:cxnSpMkLst>
        </pc:cxnChg>
        <pc:cxnChg chg="add mod ord">
          <ac:chgData name="이 소윤" userId="a01b22963202b14c" providerId="LiveId" clId="{3A2AE7F5-9372-4F95-8589-AAB455763389}" dt="2021-11-02T00:41:35.326" v="17035" actId="1076"/>
          <ac:cxnSpMkLst>
            <pc:docMk/>
            <pc:sldMk cId="1962438954" sldId="283"/>
            <ac:cxnSpMk id="76" creationId="{A6B4B665-1B61-4057-A29C-E3CC1FB5DF8E}"/>
          </ac:cxnSpMkLst>
        </pc:cxnChg>
        <pc:cxnChg chg="add del mod">
          <ac:chgData name="이 소윤" userId="a01b22963202b14c" providerId="LiveId" clId="{3A2AE7F5-9372-4F95-8589-AAB455763389}" dt="2021-11-02T00:36:12.562" v="16933"/>
          <ac:cxnSpMkLst>
            <pc:docMk/>
            <pc:sldMk cId="1962438954" sldId="283"/>
            <ac:cxnSpMk id="81" creationId="{8FF28ECF-F344-435A-BA16-8C3780870DC6}"/>
          </ac:cxnSpMkLst>
        </pc:cxnChg>
        <pc:cxnChg chg="add mod ord">
          <ac:chgData name="이 소윤" userId="a01b22963202b14c" providerId="LiveId" clId="{3A2AE7F5-9372-4F95-8589-AAB455763389}" dt="2021-11-02T00:41:27.792" v="17033" actId="1076"/>
          <ac:cxnSpMkLst>
            <pc:docMk/>
            <pc:sldMk cId="1962438954" sldId="283"/>
            <ac:cxnSpMk id="90" creationId="{BC787F4C-12D9-4D17-BE5A-25114DCE5288}"/>
          </ac:cxnSpMkLst>
        </pc:cxnChg>
        <pc:cxnChg chg="add mod ord">
          <ac:chgData name="이 소윤" userId="a01b22963202b14c" providerId="LiveId" clId="{3A2AE7F5-9372-4F95-8589-AAB455763389}" dt="2021-11-02T02:43:01.183" v="21439" actId="14100"/>
          <ac:cxnSpMkLst>
            <pc:docMk/>
            <pc:sldMk cId="1962438954" sldId="283"/>
            <ac:cxnSpMk id="101" creationId="{A2007B7B-F0D2-4BE2-A4B5-83FA4C38E881}"/>
          </ac:cxnSpMkLst>
        </pc:cxnChg>
        <pc:cxnChg chg="add mod">
          <ac:chgData name="이 소윤" userId="a01b22963202b14c" providerId="LiveId" clId="{3A2AE7F5-9372-4F95-8589-AAB455763389}" dt="2021-11-02T02:43:42.267" v="21452" actId="14100"/>
          <ac:cxnSpMkLst>
            <pc:docMk/>
            <pc:sldMk cId="1962438954" sldId="283"/>
            <ac:cxnSpMk id="119" creationId="{DE470C44-3535-4E5E-99C0-CA0C13631199}"/>
          </ac:cxnSpMkLst>
        </pc:cxnChg>
      </pc:sldChg>
      <pc:sldChg chg="addSp delSp modSp del mod">
        <pc:chgData name="이 소윤" userId="a01b22963202b14c" providerId="LiveId" clId="{3A2AE7F5-9372-4F95-8589-AAB455763389}" dt="2021-10-30T14:00:56.633" v="2943" actId="47"/>
        <pc:sldMkLst>
          <pc:docMk/>
          <pc:sldMk cId="242150995" sldId="284"/>
        </pc:sldMkLst>
        <pc:spChg chg="add del mod">
          <ac:chgData name="이 소윤" userId="a01b22963202b14c" providerId="LiveId" clId="{3A2AE7F5-9372-4F95-8589-AAB455763389}" dt="2021-10-30T10:14:26.920" v="606" actId="478"/>
          <ac:spMkLst>
            <pc:docMk/>
            <pc:sldMk cId="242150995" sldId="284"/>
            <ac:spMk id="3" creationId="{52805436-90FE-49FA-B1B7-E06D488795AF}"/>
          </ac:spMkLst>
        </pc:spChg>
        <pc:spChg chg="add del mod">
          <ac:chgData name="이 소윤" userId="a01b22963202b14c" providerId="LiveId" clId="{3A2AE7F5-9372-4F95-8589-AAB455763389}" dt="2021-10-30T09:43:04.561" v="108"/>
          <ac:spMkLst>
            <pc:docMk/>
            <pc:sldMk cId="242150995" sldId="284"/>
            <ac:spMk id="5" creationId="{17A22E99-9EF5-486E-A991-62AB7ADBDE24}"/>
          </ac:spMkLst>
        </pc:spChg>
        <pc:spChg chg="add del mod">
          <ac:chgData name="이 소윤" userId="a01b22963202b14c" providerId="LiveId" clId="{3A2AE7F5-9372-4F95-8589-AAB455763389}" dt="2021-10-30T09:54:33.493" v="121"/>
          <ac:spMkLst>
            <pc:docMk/>
            <pc:sldMk cId="242150995" sldId="284"/>
            <ac:spMk id="6" creationId="{3DE5E281-46F5-4074-8F49-3004C753B48F}"/>
          </ac:spMkLst>
        </pc:spChg>
        <pc:spChg chg="add del mod">
          <ac:chgData name="이 소윤" userId="a01b22963202b14c" providerId="LiveId" clId="{3A2AE7F5-9372-4F95-8589-AAB455763389}" dt="2021-10-30T10:14:24.838" v="605" actId="478"/>
          <ac:spMkLst>
            <pc:docMk/>
            <pc:sldMk cId="242150995" sldId="284"/>
            <ac:spMk id="9" creationId="{218DE2B8-50B4-4C32-A466-1849FB61CF1D}"/>
          </ac:spMkLst>
        </pc:spChg>
        <pc:spChg chg="del">
          <ac:chgData name="이 소윤" userId="a01b22963202b14c" providerId="LiveId" clId="{3A2AE7F5-9372-4F95-8589-AAB455763389}" dt="2021-10-30T09:33:08.164" v="93" actId="478"/>
          <ac:spMkLst>
            <pc:docMk/>
            <pc:sldMk cId="242150995" sldId="284"/>
            <ac:spMk id="10" creationId="{4D6EF320-132D-458B-B9C6-03C2254A83C6}"/>
          </ac:spMkLst>
        </pc:spChg>
        <pc:spChg chg="add del mod">
          <ac:chgData name="이 소윤" userId="a01b22963202b14c" providerId="LiveId" clId="{3A2AE7F5-9372-4F95-8589-AAB455763389}" dt="2021-10-30T14:00:23.419" v="2932" actId="21"/>
          <ac:spMkLst>
            <pc:docMk/>
            <pc:sldMk cId="242150995" sldId="284"/>
            <ac:spMk id="12" creationId="{36349F22-0B41-4201-9E2D-405A0FE09BF5}"/>
          </ac:spMkLst>
        </pc:spChg>
        <pc:spChg chg="add mod">
          <ac:chgData name="이 소윤" userId="a01b22963202b14c" providerId="LiveId" clId="{3A2AE7F5-9372-4F95-8589-AAB455763389}" dt="2021-10-30T13:38:27.462" v="2794"/>
          <ac:spMkLst>
            <pc:docMk/>
            <pc:sldMk cId="242150995" sldId="284"/>
            <ac:spMk id="13" creationId="{1D831DA6-FD07-4286-B9D9-CD1DF9807CB8}"/>
          </ac:spMkLst>
        </pc:spChg>
        <pc:spChg chg="del">
          <ac:chgData name="이 소윤" userId="a01b22963202b14c" providerId="LiveId" clId="{3A2AE7F5-9372-4F95-8589-AAB455763389}" dt="2021-10-30T13:38:27.282" v="2793" actId="478"/>
          <ac:spMkLst>
            <pc:docMk/>
            <pc:sldMk cId="242150995" sldId="284"/>
            <ac:spMk id="16" creationId="{4624D094-3F62-482D-8988-C1DF46DB3159}"/>
          </ac:spMkLst>
        </pc:spChg>
      </pc:sldChg>
      <pc:sldChg chg="addSp delSp modSp mod ord">
        <pc:chgData name="이 소윤" userId="a01b22963202b14c" providerId="LiveId" clId="{3A2AE7F5-9372-4F95-8589-AAB455763389}" dt="2021-11-01T06:59:14.432" v="12964" actId="20577"/>
        <pc:sldMkLst>
          <pc:docMk/>
          <pc:sldMk cId="3455067090" sldId="285"/>
        </pc:sldMkLst>
        <pc:spChg chg="del mod">
          <ac:chgData name="이 소윤" userId="a01b22963202b14c" providerId="LiveId" clId="{3A2AE7F5-9372-4F95-8589-AAB455763389}" dt="2021-10-30T13:41:20.680" v="2929" actId="478"/>
          <ac:spMkLst>
            <pc:docMk/>
            <pc:sldMk cId="3455067090" sldId="285"/>
            <ac:spMk id="2" creationId="{D4930D9A-5726-4C64-BE27-EDBA19FCDF9E}"/>
          </ac:spMkLst>
        </pc:spChg>
        <pc:spChg chg="del mod">
          <ac:chgData name="이 소윤" userId="a01b22963202b14c" providerId="LiveId" clId="{3A2AE7F5-9372-4F95-8589-AAB455763389}" dt="2021-10-30T13:41:20.680" v="2929" actId="478"/>
          <ac:spMkLst>
            <pc:docMk/>
            <pc:sldMk cId="3455067090" sldId="285"/>
            <ac:spMk id="4" creationId="{76630823-83BE-4753-A5CB-51D48C54BEB3}"/>
          </ac:spMkLst>
        </pc:spChg>
        <pc:spChg chg="add del mod ord">
          <ac:chgData name="이 소윤" userId="a01b22963202b14c" providerId="LiveId" clId="{3A2AE7F5-9372-4F95-8589-AAB455763389}" dt="2021-10-31T11:26:13.487" v="9920" actId="478"/>
          <ac:spMkLst>
            <pc:docMk/>
            <pc:sldMk cId="3455067090" sldId="285"/>
            <ac:spMk id="5" creationId="{57F5D029-42B8-4B29-9B25-9BE19CADCFB7}"/>
          </ac:spMkLst>
        </pc:spChg>
        <pc:spChg chg="add del mod">
          <ac:chgData name="이 소윤" userId="a01b22963202b14c" providerId="LiveId" clId="{3A2AE7F5-9372-4F95-8589-AAB455763389}" dt="2021-10-31T10:41:36.063" v="8717" actId="478"/>
          <ac:spMkLst>
            <pc:docMk/>
            <pc:sldMk cId="3455067090" sldId="285"/>
            <ac:spMk id="6" creationId="{5004F389-CE67-4788-A5DC-A9711EA25682}"/>
          </ac:spMkLst>
        </pc:spChg>
        <pc:spChg chg="del">
          <ac:chgData name="이 소윤" userId="a01b22963202b14c" providerId="LiveId" clId="{3A2AE7F5-9372-4F95-8589-AAB455763389}" dt="2021-10-30T10:35:54.902" v="615" actId="478"/>
          <ac:spMkLst>
            <pc:docMk/>
            <pc:sldMk cId="3455067090" sldId="285"/>
            <ac:spMk id="9" creationId="{0EBBA707-9C51-425E-A8D1-1513C06B452B}"/>
          </ac:spMkLst>
        </pc:spChg>
        <pc:spChg chg="add mod">
          <ac:chgData name="이 소윤" userId="a01b22963202b14c" providerId="LiveId" clId="{3A2AE7F5-9372-4F95-8589-AAB455763389}" dt="2021-11-01T02:46:54.878" v="11711" actId="1037"/>
          <ac:spMkLst>
            <pc:docMk/>
            <pc:sldMk cId="3455067090" sldId="285"/>
            <ac:spMk id="10" creationId="{DCEC8778-9A23-48A9-B26B-B876F6385CFF}"/>
          </ac:spMkLst>
        </pc:spChg>
        <pc:spChg chg="add del mod">
          <ac:chgData name="이 소윤" userId="a01b22963202b14c" providerId="LiveId" clId="{3A2AE7F5-9372-4F95-8589-AAB455763389}" dt="2021-10-30T13:41:23.068" v="2930" actId="478"/>
          <ac:spMkLst>
            <pc:docMk/>
            <pc:sldMk cId="3455067090" sldId="285"/>
            <ac:spMk id="11" creationId="{96623C54-71FC-4EA9-A479-B14EC0E8ACD0}"/>
          </ac:spMkLst>
        </pc:spChg>
        <pc:spChg chg="add mod">
          <ac:chgData name="이 소윤" userId="a01b22963202b14c" providerId="LiveId" clId="{3A2AE7F5-9372-4F95-8589-AAB455763389}" dt="2021-11-01T02:40:36.635" v="11433" actId="1036"/>
          <ac:spMkLst>
            <pc:docMk/>
            <pc:sldMk cId="3455067090" sldId="285"/>
            <ac:spMk id="12" creationId="{E70317D5-E907-4FB3-96E4-C34A7E0ECEF0}"/>
          </ac:spMkLst>
        </pc:spChg>
        <pc:spChg chg="add mod">
          <ac:chgData name="이 소윤" userId="a01b22963202b14c" providerId="LiveId" clId="{3A2AE7F5-9372-4F95-8589-AAB455763389}" dt="2021-10-30T13:38:22.847" v="2792"/>
          <ac:spMkLst>
            <pc:docMk/>
            <pc:sldMk cId="3455067090" sldId="285"/>
            <ac:spMk id="13" creationId="{33F05648-6AC8-4804-9938-F9F5264778C1}"/>
          </ac:spMkLst>
        </pc:spChg>
        <pc:spChg chg="add del mod">
          <ac:chgData name="이 소윤" userId="a01b22963202b14c" providerId="LiveId" clId="{3A2AE7F5-9372-4F95-8589-AAB455763389}" dt="2021-10-31T02:58:21.325" v="4433" actId="478"/>
          <ac:spMkLst>
            <pc:docMk/>
            <pc:sldMk cId="3455067090" sldId="285"/>
            <ac:spMk id="14" creationId="{CCE888D4-9100-4BB7-AFA9-035ABFB4500F}"/>
          </ac:spMkLst>
        </pc:spChg>
        <pc:spChg chg="add del mod">
          <ac:chgData name="이 소윤" userId="a01b22963202b14c" providerId="LiveId" clId="{3A2AE7F5-9372-4F95-8589-AAB455763389}" dt="2021-10-31T02:58:01.236" v="4396" actId="478"/>
          <ac:spMkLst>
            <pc:docMk/>
            <pc:sldMk cId="3455067090" sldId="285"/>
            <ac:spMk id="15" creationId="{95B90974-311C-48DD-A810-ADE5C66B41AC}"/>
          </ac:spMkLst>
        </pc:spChg>
        <pc:spChg chg="del">
          <ac:chgData name="이 소윤" userId="a01b22963202b14c" providerId="LiveId" clId="{3A2AE7F5-9372-4F95-8589-AAB455763389}" dt="2021-10-30T13:38:22.556" v="2791" actId="478"/>
          <ac:spMkLst>
            <pc:docMk/>
            <pc:sldMk cId="3455067090" sldId="285"/>
            <ac:spMk id="16" creationId="{4624D094-3F62-482D-8988-C1DF46DB3159}"/>
          </ac:spMkLst>
        </pc:spChg>
        <pc:spChg chg="del mod">
          <ac:chgData name="이 소윤" userId="a01b22963202b14c" providerId="LiveId" clId="{3A2AE7F5-9372-4F95-8589-AAB455763389}" dt="2021-10-30T13:41:20.680" v="2929" actId="478"/>
          <ac:spMkLst>
            <pc:docMk/>
            <pc:sldMk cId="3455067090" sldId="285"/>
            <ac:spMk id="17" creationId="{5C68312C-BC1A-4CDD-857A-3751DC4B9DFE}"/>
          </ac:spMkLst>
        </pc:spChg>
        <pc:spChg chg="add del mod">
          <ac:chgData name="이 소윤" userId="a01b22963202b14c" providerId="LiveId" clId="{3A2AE7F5-9372-4F95-8589-AAB455763389}" dt="2021-10-31T02:58:21.325" v="4433" actId="478"/>
          <ac:spMkLst>
            <pc:docMk/>
            <pc:sldMk cId="3455067090" sldId="285"/>
            <ac:spMk id="18" creationId="{86D7D225-016A-4F5E-BD99-E67D9E6D9540}"/>
          </ac:spMkLst>
        </pc:spChg>
        <pc:spChg chg="add mod">
          <ac:chgData name="이 소윤" userId="a01b22963202b14c" providerId="LiveId" clId="{3A2AE7F5-9372-4F95-8589-AAB455763389}" dt="2021-10-31T02:58:08.572" v="4398"/>
          <ac:spMkLst>
            <pc:docMk/>
            <pc:sldMk cId="3455067090" sldId="285"/>
            <ac:spMk id="19" creationId="{3532E65A-AEAC-4F98-8DFC-A01A4950C1A2}"/>
          </ac:spMkLst>
        </pc:spChg>
        <pc:spChg chg="add mod">
          <ac:chgData name="이 소윤" userId="a01b22963202b14c" providerId="LiveId" clId="{3A2AE7F5-9372-4F95-8589-AAB455763389}" dt="2021-10-31T02:58:19.255" v="4432" actId="27636"/>
          <ac:spMkLst>
            <pc:docMk/>
            <pc:sldMk cId="3455067090" sldId="285"/>
            <ac:spMk id="20" creationId="{6E354023-5462-4EB9-9DE4-EAC15D051716}"/>
          </ac:spMkLst>
        </pc:spChg>
        <pc:spChg chg="add mod">
          <ac:chgData name="이 소윤" userId="a01b22963202b14c" providerId="LiveId" clId="{3A2AE7F5-9372-4F95-8589-AAB455763389}" dt="2021-10-31T11:25:59.372" v="9918" actId="1036"/>
          <ac:spMkLst>
            <pc:docMk/>
            <pc:sldMk cId="3455067090" sldId="285"/>
            <ac:spMk id="30" creationId="{ECEBEF4C-5125-4106-BA5A-27EE04296A6E}"/>
          </ac:spMkLst>
        </pc:spChg>
        <pc:spChg chg="add mod ord">
          <ac:chgData name="이 소윤" userId="a01b22963202b14c" providerId="LiveId" clId="{3A2AE7F5-9372-4F95-8589-AAB455763389}" dt="2021-10-31T11:26:03.340" v="9919" actId="14100"/>
          <ac:spMkLst>
            <pc:docMk/>
            <pc:sldMk cId="3455067090" sldId="285"/>
            <ac:spMk id="31" creationId="{8C41D50D-771B-42D1-B9A2-ECAD9401BE10}"/>
          </ac:spMkLst>
        </pc:spChg>
        <pc:spChg chg="add mod">
          <ac:chgData name="이 소윤" userId="a01b22963202b14c" providerId="LiveId" clId="{3A2AE7F5-9372-4F95-8589-AAB455763389}" dt="2021-11-01T02:44:32.768" v="11543" actId="1076"/>
          <ac:spMkLst>
            <pc:docMk/>
            <pc:sldMk cId="3455067090" sldId="285"/>
            <ac:spMk id="33" creationId="{3B53F981-B678-47B1-98DB-1191C543FEA7}"/>
          </ac:spMkLst>
        </pc:spChg>
        <pc:spChg chg="add mod">
          <ac:chgData name="이 소윤" userId="a01b22963202b14c" providerId="LiveId" clId="{3A2AE7F5-9372-4F95-8589-AAB455763389}" dt="2021-11-01T02:40:36.635" v="11433" actId="1036"/>
          <ac:spMkLst>
            <pc:docMk/>
            <pc:sldMk cId="3455067090" sldId="285"/>
            <ac:spMk id="34" creationId="{970E73FE-67C2-4ABE-A325-A143F9AB07EB}"/>
          </ac:spMkLst>
        </pc:spChg>
        <pc:spChg chg="add mod">
          <ac:chgData name="이 소윤" userId="a01b22963202b14c" providerId="LiveId" clId="{3A2AE7F5-9372-4F95-8589-AAB455763389}" dt="2021-11-01T02:32:33.143" v="11061" actId="1036"/>
          <ac:spMkLst>
            <pc:docMk/>
            <pc:sldMk cId="3455067090" sldId="285"/>
            <ac:spMk id="35" creationId="{20961A14-7FA4-4DFA-AC59-6A05D4F28E41}"/>
          </ac:spMkLst>
        </pc:spChg>
        <pc:spChg chg="add mod">
          <ac:chgData name="이 소윤" userId="a01b22963202b14c" providerId="LiveId" clId="{3A2AE7F5-9372-4F95-8589-AAB455763389}" dt="2021-11-01T02:32:33.143" v="11061" actId="1036"/>
          <ac:spMkLst>
            <pc:docMk/>
            <pc:sldMk cId="3455067090" sldId="285"/>
            <ac:spMk id="36" creationId="{9B833BAF-2E37-4AAE-B246-9063A829CA70}"/>
          </ac:spMkLst>
        </pc:spChg>
        <pc:spChg chg="add mod">
          <ac:chgData name="이 소윤" userId="a01b22963202b14c" providerId="LiveId" clId="{3A2AE7F5-9372-4F95-8589-AAB455763389}" dt="2021-11-01T02:32:33.143" v="11061" actId="1036"/>
          <ac:spMkLst>
            <pc:docMk/>
            <pc:sldMk cId="3455067090" sldId="285"/>
            <ac:spMk id="37" creationId="{32B96EEF-0016-4AEB-9AD2-A6C6CE6069E0}"/>
          </ac:spMkLst>
        </pc:spChg>
        <pc:spChg chg="add mod">
          <ac:chgData name="이 소윤" userId="a01b22963202b14c" providerId="LiveId" clId="{3A2AE7F5-9372-4F95-8589-AAB455763389}" dt="2021-11-01T02:47:21.401" v="11713" actId="1076"/>
          <ac:spMkLst>
            <pc:docMk/>
            <pc:sldMk cId="3455067090" sldId="285"/>
            <ac:spMk id="39" creationId="{866E1F24-CD9B-465C-9EF7-81D6E865EB6E}"/>
          </ac:spMkLst>
        </pc:spChg>
        <pc:spChg chg="add mod">
          <ac:chgData name="이 소윤" userId="a01b22963202b14c" providerId="LiveId" clId="{3A2AE7F5-9372-4F95-8589-AAB455763389}" dt="2021-11-01T03:35:21.388" v="11755" actId="113"/>
          <ac:spMkLst>
            <pc:docMk/>
            <pc:sldMk cId="3455067090" sldId="285"/>
            <ac:spMk id="41" creationId="{9D4B399F-9C05-4A68-9E60-C6224F4FED69}"/>
          </ac:spMkLst>
        </pc:spChg>
        <pc:spChg chg="add mod">
          <ac:chgData name="이 소윤" userId="a01b22963202b14c" providerId="LiveId" clId="{3A2AE7F5-9372-4F95-8589-AAB455763389}" dt="2021-11-01T03:35:27.991" v="11756" actId="113"/>
          <ac:spMkLst>
            <pc:docMk/>
            <pc:sldMk cId="3455067090" sldId="285"/>
            <ac:spMk id="45" creationId="{51C669E7-0787-40A5-8098-B70C9EEED80B}"/>
          </ac:spMkLst>
        </pc:spChg>
        <pc:spChg chg="add mod">
          <ac:chgData name="이 소윤" userId="a01b22963202b14c" providerId="LiveId" clId="{3A2AE7F5-9372-4F95-8589-AAB455763389}" dt="2021-11-01T03:36:06.136" v="11757" actId="113"/>
          <ac:spMkLst>
            <pc:docMk/>
            <pc:sldMk cId="3455067090" sldId="285"/>
            <ac:spMk id="50" creationId="{CD672060-51F7-43F7-9F99-64C50FAB62E5}"/>
          </ac:spMkLst>
        </pc:spChg>
        <pc:spChg chg="add mod">
          <ac:chgData name="이 소윤" userId="a01b22963202b14c" providerId="LiveId" clId="{3A2AE7F5-9372-4F95-8589-AAB455763389}" dt="2021-11-01T06:57:46.846" v="12772" actId="20577"/>
          <ac:spMkLst>
            <pc:docMk/>
            <pc:sldMk cId="3455067090" sldId="285"/>
            <ac:spMk id="52" creationId="{060A8457-5B6E-4D82-988E-A3F24B3A570A}"/>
          </ac:spMkLst>
        </pc:spChg>
        <pc:spChg chg="add mod">
          <ac:chgData name="이 소윤" userId="a01b22963202b14c" providerId="LiveId" clId="{3A2AE7F5-9372-4F95-8589-AAB455763389}" dt="2021-11-01T06:59:14.432" v="12964" actId="20577"/>
          <ac:spMkLst>
            <pc:docMk/>
            <pc:sldMk cId="3455067090" sldId="285"/>
            <ac:spMk id="53" creationId="{A750D722-64DA-4620-8C00-5F1AA2AA4EC5}"/>
          </ac:spMkLst>
        </pc:spChg>
        <pc:picChg chg="add del mod">
          <ac:chgData name="이 소윤" userId="a01b22963202b14c" providerId="LiveId" clId="{3A2AE7F5-9372-4F95-8589-AAB455763389}" dt="2021-10-31T11:20:42.710" v="9643" actId="478"/>
          <ac:picMkLst>
            <pc:docMk/>
            <pc:sldMk cId="3455067090" sldId="285"/>
            <ac:picMk id="21" creationId="{0BDEAC23-4681-41E7-A4E6-6F8703F14396}"/>
          </ac:picMkLst>
        </pc:picChg>
        <pc:picChg chg="add del mod">
          <ac:chgData name="이 소윤" userId="a01b22963202b14c" providerId="LiveId" clId="{3A2AE7F5-9372-4F95-8589-AAB455763389}" dt="2021-10-31T11:23:06.154" v="9670" actId="478"/>
          <ac:picMkLst>
            <pc:docMk/>
            <pc:sldMk cId="3455067090" sldId="285"/>
            <ac:picMk id="22" creationId="{27E449ED-363E-4F00-89FA-4FD37FF80566}"/>
          </ac:picMkLst>
        </pc:picChg>
        <pc:picChg chg="add del mod">
          <ac:chgData name="이 소윤" userId="a01b22963202b14c" providerId="LiveId" clId="{3A2AE7F5-9372-4F95-8589-AAB455763389}" dt="2021-10-31T11:23:06.154" v="9670" actId="478"/>
          <ac:picMkLst>
            <pc:docMk/>
            <pc:sldMk cId="3455067090" sldId="285"/>
            <ac:picMk id="23" creationId="{0B56C56C-6ABF-4A9B-A9E7-49E660F1CB58}"/>
          </ac:picMkLst>
        </pc:picChg>
        <pc:picChg chg="add del mod">
          <ac:chgData name="이 소윤" userId="a01b22963202b14c" providerId="LiveId" clId="{3A2AE7F5-9372-4F95-8589-AAB455763389}" dt="2021-10-31T11:23:06.154" v="9670" actId="478"/>
          <ac:picMkLst>
            <pc:docMk/>
            <pc:sldMk cId="3455067090" sldId="285"/>
            <ac:picMk id="24" creationId="{BFE19B36-6244-4CB1-9637-5C442DAD4179}"/>
          </ac:picMkLst>
        </pc:picChg>
        <pc:picChg chg="add del mod">
          <ac:chgData name="이 소윤" userId="a01b22963202b14c" providerId="LiveId" clId="{3A2AE7F5-9372-4F95-8589-AAB455763389}" dt="2021-10-31T11:23:06.154" v="9670" actId="478"/>
          <ac:picMkLst>
            <pc:docMk/>
            <pc:sldMk cId="3455067090" sldId="285"/>
            <ac:picMk id="25" creationId="{6A801F96-223C-4CB0-9ED3-A680F778BDC0}"/>
          </ac:picMkLst>
        </pc:picChg>
        <pc:picChg chg="add del mod">
          <ac:chgData name="이 소윤" userId="a01b22963202b14c" providerId="LiveId" clId="{3A2AE7F5-9372-4F95-8589-AAB455763389}" dt="2021-10-31T11:23:06.154" v="9670" actId="478"/>
          <ac:picMkLst>
            <pc:docMk/>
            <pc:sldMk cId="3455067090" sldId="285"/>
            <ac:picMk id="26" creationId="{5DF6CC9F-BB8F-436D-AC8A-44413B6D5AB1}"/>
          </ac:picMkLst>
        </pc:picChg>
        <pc:picChg chg="add del mod">
          <ac:chgData name="이 소윤" userId="a01b22963202b14c" providerId="LiveId" clId="{3A2AE7F5-9372-4F95-8589-AAB455763389}" dt="2021-10-31T11:23:06.154" v="9670" actId="478"/>
          <ac:picMkLst>
            <pc:docMk/>
            <pc:sldMk cId="3455067090" sldId="285"/>
            <ac:picMk id="27" creationId="{94C5193D-EE54-444A-A52C-3D856E8EBDC9}"/>
          </ac:picMkLst>
        </pc:picChg>
        <pc:picChg chg="add del mod">
          <ac:chgData name="이 소윤" userId="a01b22963202b14c" providerId="LiveId" clId="{3A2AE7F5-9372-4F95-8589-AAB455763389}" dt="2021-10-31T11:23:06.154" v="9670" actId="478"/>
          <ac:picMkLst>
            <pc:docMk/>
            <pc:sldMk cId="3455067090" sldId="285"/>
            <ac:picMk id="28" creationId="{CACA3F5F-B5A7-4F19-89EF-BA8FE8EF51CB}"/>
          </ac:picMkLst>
        </pc:picChg>
        <pc:picChg chg="add del mod">
          <ac:chgData name="이 소윤" userId="a01b22963202b14c" providerId="LiveId" clId="{3A2AE7F5-9372-4F95-8589-AAB455763389}" dt="2021-10-31T11:23:06.154" v="9670" actId="478"/>
          <ac:picMkLst>
            <pc:docMk/>
            <pc:sldMk cId="3455067090" sldId="285"/>
            <ac:picMk id="29" creationId="{39B0BB38-1195-4673-AD2F-0D9B8182F541}"/>
          </ac:picMkLst>
        </pc:picChg>
        <pc:picChg chg="add mod modCrop">
          <ac:chgData name="이 소윤" userId="a01b22963202b14c" providerId="LiveId" clId="{3A2AE7F5-9372-4F95-8589-AAB455763389}" dt="2021-11-01T02:47:23.104" v="11714" actId="1038"/>
          <ac:picMkLst>
            <pc:docMk/>
            <pc:sldMk cId="3455067090" sldId="285"/>
            <ac:picMk id="38" creationId="{F96CA1C5-2F2A-4B63-9E29-52F8C6D8C9F5}"/>
          </ac:picMkLst>
        </pc:picChg>
        <pc:picChg chg="add mod modCrop">
          <ac:chgData name="이 소윤" userId="a01b22963202b14c" providerId="LiveId" clId="{3A2AE7F5-9372-4F95-8589-AAB455763389}" dt="2021-11-01T02:40:48.780" v="11444" actId="1037"/>
          <ac:picMkLst>
            <pc:docMk/>
            <pc:sldMk cId="3455067090" sldId="285"/>
            <ac:picMk id="40" creationId="{B2621921-11DA-4512-B1AD-8AF35E6D5892}"/>
          </ac:picMkLst>
        </pc:picChg>
        <pc:picChg chg="add mod modCrop">
          <ac:chgData name="이 소윤" userId="a01b22963202b14c" providerId="LiveId" clId="{3A2AE7F5-9372-4F95-8589-AAB455763389}" dt="2021-11-01T02:40:55.781" v="11445" actId="1076"/>
          <ac:picMkLst>
            <pc:docMk/>
            <pc:sldMk cId="3455067090" sldId="285"/>
            <ac:picMk id="42" creationId="{6C324895-CB8E-4358-B0B9-5BAFEAD21F20}"/>
          </ac:picMkLst>
        </pc:picChg>
        <pc:picChg chg="add del mod">
          <ac:chgData name="이 소윤" userId="a01b22963202b14c" providerId="LiveId" clId="{3A2AE7F5-9372-4F95-8589-AAB455763389}" dt="2021-11-01T02:42:33.295" v="11520" actId="21"/>
          <ac:picMkLst>
            <pc:docMk/>
            <pc:sldMk cId="3455067090" sldId="285"/>
            <ac:picMk id="43" creationId="{B4B44B65-7A6F-4019-831B-B6A73188C49D}"/>
          </ac:picMkLst>
        </pc:picChg>
        <pc:picChg chg="add mod modCrop">
          <ac:chgData name="이 소윤" userId="a01b22963202b14c" providerId="LiveId" clId="{3A2AE7F5-9372-4F95-8589-AAB455763389}" dt="2021-11-01T02:47:35.583" v="11718" actId="1036"/>
          <ac:picMkLst>
            <pc:docMk/>
            <pc:sldMk cId="3455067090" sldId="285"/>
            <ac:picMk id="44" creationId="{D28E2D18-1776-426A-9792-8CE06B106383}"/>
          </ac:picMkLst>
        </pc:picChg>
        <pc:picChg chg="add mod">
          <ac:chgData name="이 소윤" userId="a01b22963202b14c" providerId="LiveId" clId="{3A2AE7F5-9372-4F95-8589-AAB455763389}" dt="2021-11-01T02:43:16.944" v="11523" actId="14100"/>
          <ac:picMkLst>
            <pc:docMk/>
            <pc:sldMk cId="3455067090" sldId="285"/>
            <ac:picMk id="46" creationId="{362E52DE-B7C2-40A0-A89B-44858B39D25F}"/>
          </ac:picMkLst>
        </pc:picChg>
        <pc:picChg chg="add del mod">
          <ac:chgData name="이 소윤" userId="a01b22963202b14c" providerId="LiveId" clId="{3A2AE7F5-9372-4F95-8589-AAB455763389}" dt="2021-11-01T02:46:05.567" v="11591" actId="478"/>
          <ac:picMkLst>
            <pc:docMk/>
            <pc:sldMk cId="3455067090" sldId="285"/>
            <ac:picMk id="48" creationId="{307D0736-3D90-4872-B5E9-293C8916BC80}"/>
          </ac:picMkLst>
        </pc:picChg>
        <pc:picChg chg="add mod modCrop">
          <ac:chgData name="이 소윤" userId="a01b22963202b14c" providerId="LiveId" clId="{3A2AE7F5-9372-4F95-8589-AAB455763389}" dt="2021-11-01T02:47:37.546" v="11719" actId="1076"/>
          <ac:picMkLst>
            <pc:docMk/>
            <pc:sldMk cId="3455067090" sldId="285"/>
            <ac:picMk id="49" creationId="{B2DA9DC4-25D1-4AE7-900A-7829CC98ECBF}"/>
          </ac:picMkLst>
        </pc:picChg>
        <pc:picChg chg="add mod">
          <ac:chgData name="이 소윤" userId="a01b22963202b14c" providerId="LiveId" clId="{3A2AE7F5-9372-4F95-8589-AAB455763389}" dt="2021-11-01T02:46:54.878" v="11711" actId="1037"/>
          <ac:picMkLst>
            <pc:docMk/>
            <pc:sldMk cId="3455067090" sldId="285"/>
            <ac:picMk id="1026" creationId="{8A43EDF2-4A06-41DA-961D-40A7286D4C7D}"/>
          </ac:picMkLst>
        </pc:picChg>
        <pc:cxnChg chg="del">
          <ac:chgData name="이 소윤" userId="a01b22963202b14c" providerId="LiveId" clId="{3A2AE7F5-9372-4F95-8589-AAB455763389}" dt="2021-10-31T11:24:49.959" v="9866" actId="478"/>
          <ac:cxnSpMkLst>
            <pc:docMk/>
            <pc:sldMk cId="3455067090" sldId="285"/>
            <ac:cxnSpMk id="8" creationId="{834DAA9B-C60E-40CD-9F1B-04D9689B4250}"/>
          </ac:cxnSpMkLst>
        </pc:cxnChg>
      </pc:sldChg>
      <pc:sldChg chg="addSp delSp modSp del mod">
        <pc:chgData name="이 소윤" userId="a01b22963202b14c" providerId="LiveId" clId="{3A2AE7F5-9372-4F95-8589-AAB455763389}" dt="2021-10-30T14:02:01.566" v="2982" actId="2696"/>
        <pc:sldMkLst>
          <pc:docMk/>
          <pc:sldMk cId="2526217591" sldId="286"/>
        </pc:sldMkLst>
        <pc:spChg chg="add mod">
          <ac:chgData name="이 소윤" userId="a01b22963202b14c" providerId="LiveId" clId="{3A2AE7F5-9372-4F95-8589-AAB455763389}" dt="2021-10-30T13:38:38.119" v="2798"/>
          <ac:spMkLst>
            <pc:docMk/>
            <pc:sldMk cId="2526217591" sldId="286"/>
            <ac:spMk id="10" creationId="{1A5A23B2-895F-4ED1-BDE6-D51B90454029}"/>
          </ac:spMkLst>
        </pc:spChg>
        <pc:spChg chg="del">
          <ac:chgData name="이 소윤" userId="a01b22963202b14c" providerId="LiveId" clId="{3A2AE7F5-9372-4F95-8589-AAB455763389}" dt="2021-10-30T13:38:37.890" v="2797" actId="478"/>
          <ac:spMkLst>
            <pc:docMk/>
            <pc:sldMk cId="2526217591" sldId="286"/>
            <ac:spMk id="16" creationId="{4624D094-3F62-482D-8988-C1DF46DB3159}"/>
          </ac:spMkLst>
        </pc:spChg>
      </pc:sldChg>
      <pc:sldChg chg="addSp delSp modSp del mod">
        <pc:chgData name="이 소윤" userId="a01b22963202b14c" providerId="LiveId" clId="{3A2AE7F5-9372-4F95-8589-AAB455763389}" dt="2021-10-30T14:03:06.888" v="3084" actId="47"/>
        <pc:sldMkLst>
          <pc:docMk/>
          <pc:sldMk cId="811727718" sldId="287"/>
        </pc:sldMkLst>
        <pc:spChg chg="add mod">
          <ac:chgData name="이 소윤" userId="a01b22963202b14c" providerId="LiveId" clId="{3A2AE7F5-9372-4F95-8589-AAB455763389}" dt="2021-10-30T09:32:51.869" v="92"/>
          <ac:spMkLst>
            <pc:docMk/>
            <pc:sldMk cId="811727718" sldId="287"/>
            <ac:spMk id="11" creationId="{0EC07CC6-1FE0-4665-80A0-BD29691CD8F3}"/>
          </ac:spMkLst>
        </pc:spChg>
        <pc:spChg chg="add mod">
          <ac:chgData name="이 소윤" userId="a01b22963202b14c" providerId="LiveId" clId="{3A2AE7F5-9372-4F95-8589-AAB455763389}" dt="2021-10-30T13:38:42.671" v="2800"/>
          <ac:spMkLst>
            <pc:docMk/>
            <pc:sldMk cId="811727718" sldId="287"/>
            <ac:spMk id="12" creationId="{6EDEED59-87D0-4B66-A829-4932CDA64D5B}"/>
          </ac:spMkLst>
        </pc:spChg>
        <pc:spChg chg="del">
          <ac:chgData name="이 소윤" userId="a01b22963202b14c" providerId="LiveId" clId="{3A2AE7F5-9372-4F95-8589-AAB455763389}" dt="2021-10-30T13:38:42.477" v="2799" actId="478"/>
          <ac:spMkLst>
            <pc:docMk/>
            <pc:sldMk cId="811727718" sldId="287"/>
            <ac:spMk id="16" creationId="{4624D094-3F62-482D-8988-C1DF46DB3159}"/>
          </ac:spMkLst>
        </pc:spChg>
        <pc:spChg chg="del mod">
          <ac:chgData name="이 소윤" userId="a01b22963202b14c" providerId="LiveId" clId="{3A2AE7F5-9372-4F95-8589-AAB455763389}" dt="2021-10-30T09:32:51.612" v="91" actId="478"/>
          <ac:spMkLst>
            <pc:docMk/>
            <pc:sldMk cId="811727718" sldId="287"/>
            <ac:spMk id="17" creationId="{5C68312C-BC1A-4CDD-857A-3751DC4B9DFE}"/>
          </ac:spMkLst>
        </pc:spChg>
      </pc:sldChg>
      <pc:sldChg chg="addSp delSp modSp del mod">
        <pc:chgData name="이 소윤" userId="a01b22963202b14c" providerId="LiveId" clId="{3A2AE7F5-9372-4F95-8589-AAB455763389}" dt="2021-10-30T14:03:22.621" v="3089" actId="47"/>
        <pc:sldMkLst>
          <pc:docMk/>
          <pc:sldMk cId="1104012287" sldId="288"/>
        </pc:sldMkLst>
        <pc:spChg chg="add del mod">
          <ac:chgData name="이 소윤" userId="a01b22963202b14c" providerId="LiveId" clId="{3A2AE7F5-9372-4F95-8589-AAB455763389}" dt="2021-10-30T14:03:16.855" v="3087"/>
          <ac:spMkLst>
            <pc:docMk/>
            <pc:sldMk cId="1104012287" sldId="288"/>
            <ac:spMk id="10" creationId="{C9B12D09-BB6A-4CA7-8DD4-ADE638B071CD}"/>
          </ac:spMkLst>
        </pc:spChg>
        <pc:spChg chg="add mod">
          <ac:chgData name="이 소윤" userId="a01b22963202b14c" providerId="LiveId" clId="{3A2AE7F5-9372-4F95-8589-AAB455763389}" dt="2021-10-30T13:38:46.909" v="2802"/>
          <ac:spMkLst>
            <pc:docMk/>
            <pc:sldMk cId="1104012287" sldId="288"/>
            <ac:spMk id="11" creationId="{9DE4FD03-8FA5-47F3-BD21-87406EB67037}"/>
          </ac:spMkLst>
        </pc:spChg>
        <pc:spChg chg="del">
          <ac:chgData name="이 소윤" userId="a01b22963202b14c" providerId="LiveId" clId="{3A2AE7F5-9372-4F95-8589-AAB455763389}" dt="2021-10-30T13:38:46.630" v="2801" actId="478"/>
          <ac:spMkLst>
            <pc:docMk/>
            <pc:sldMk cId="1104012287" sldId="288"/>
            <ac:spMk id="16" creationId="{4624D094-3F62-482D-8988-C1DF46DB3159}"/>
          </ac:spMkLst>
        </pc:spChg>
        <pc:spChg chg="mod">
          <ac:chgData name="이 소윤" userId="a01b22963202b14c" providerId="LiveId" clId="{3A2AE7F5-9372-4F95-8589-AAB455763389}" dt="2021-10-30T09:31:03.455" v="90" actId="27636"/>
          <ac:spMkLst>
            <pc:docMk/>
            <pc:sldMk cId="1104012287" sldId="288"/>
            <ac:spMk id="17" creationId="{5C68312C-BC1A-4CDD-857A-3751DC4B9DFE}"/>
          </ac:spMkLst>
        </pc:spChg>
      </pc:sldChg>
      <pc:sldChg chg="addSp delSp modSp del mod">
        <pc:chgData name="이 소윤" userId="a01b22963202b14c" providerId="LiveId" clId="{3A2AE7F5-9372-4F95-8589-AAB455763389}" dt="2021-10-30T14:03:41.304" v="3105" actId="2696"/>
        <pc:sldMkLst>
          <pc:docMk/>
          <pc:sldMk cId="685924836" sldId="289"/>
        </pc:sldMkLst>
        <pc:spChg chg="add mod">
          <ac:chgData name="이 소윤" userId="a01b22963202b14c" providerId="LiveId" clId="{3A2AE7F5-9372-4F95-8589-AAB455763389}" dt="2021-10-30T13:38:52.344" v="2804"/>
          <ac:spMkLst>
            <pc:docMk/>
            <pc:sldMk cId="685924836" sldId="289"/>
            <ac:spMk id="10" creationId="{6E5CF32A-7D01-4DC9-AA90-04C6B3F743F2}"/>
          </ac:spMkLst>
        </pc:spChg>
        <pc:spChg chg="del">
          <ac:chgData name="이 소윤" userId="a01b22963202b14c" providerId="LiveId" clId="{3A2AE7F5-9372-4F95-8589-AAB455763389}" dt="2021-10-30T13:38:52.169" v="2803" actId="478"/>
          <ac:spMkLst>
            <pc:docMk/>
            <pc:sldMk cId="685924836" sldId="289"/>
            <ac:spMk id="16" creationId="{4624D094-3F62-482D-8988-C1DF46DB3159}"/>
          </ac:spMkLst>
        </pc:spChg>
      </pc:sldChg>
      <pc:sldChg chg="addSp delSp modSp del mod">
        <pc:chgData name="이 소윤" userId="a01b22963202b14c" providerId="LiveId" clId="{3A2AE7F5-9372-4F95-8589-AAB455763389}" dt="2021-10-30T14:04:20.168" v="3129" actId="47"/>
        <pc:sldMkLst>
          <pc:docMk/>
          <pc:sldMk cId="4131951106" sldId="290"/>
        </pc:sldMkLst>
        <pc:spChg chg="add mod">
          <ac:chgData name="이 소윤" userId="a01b22963202b14c" providerId="LiveId" clId="{3A2AE7F5-9372-4F95-8589-AAB455763389}" dt="2021-10-30T13:38:56.739" v="2806"/>
          <ac:spMkLst>
            <pc:docMk/>
            <pc:sldMk cId="4131951106" sldId="290"/>
            <ac:spMk id="10" creationId="{FE731216-23BA-4A1C-BB46-05308900371C}"/>
          </ac:spMkLst>
        </pc:spChg>
        <pc:spChg chg="del">
          <ac:chgData name="이 소윤" userId="a01b22963202b14c" providerId="LiveId" clId="{3A2AE7F5-9372-4F95-8589-AAB455763389}" dt="2021-10-30T13:38:56.532" v="2805" actId="478"/>
          <ac:spMkLst>
            <pc:docMk/>
            <pc:sldMk cId="4131951106" sldId="290"/>
            <ac:spMk id="16" creationId="{4624D094-3F62-482D-8988-C1DF46DB3159}"/>
          </ac:spMkLst>
        </pc:spChg>
      </pc:sldChg>
      <pc:sldChg chg="addSp delSp modSp del mod">
        <pc:chgData name="이 소윤" userId="a01b22963202b14c" providerId="LiveId" clId="{3A2AE7F5-9372-4F95-8589-AAB455763389}" dt="2021-10-30T14:01:34.137" v="2962" actId="47"/>
        <pc:sldMkLst>
          <pc:docMk/>
          <pc:sldMk cId="435794411" sldId="291"/>
        </pc:sldMkLst>
        <pc:spChg chg="add mod">
          <ac:chgData name="이 소윤" userId="a01b22963202b14c" providerId="LiveId" clId="{3A2AE7F5-9372-4F95-8589-AAB455763389}" dt="2021-10-30T13:38:32.210" v="2796"/>
          <ac:spMkLst>
            <pc:docMk/>
            <pc:sldMk cId="435794411" sldId="291"/>
            <ac:spMk id="10" creationId="{6AD5BCA5-D130-4E4E-8923-B4E5C8467049}"/>
          </ac:spMkLst>
        </pc:spChg>
        <pc:spChg chg="del">
          <ac:chgData name="이 소윤" userId="a01b22963202b14c" providerId="LiveId" clId="{3A2AE7F5-9372-4F95-8589-AAB455763389}" dt="2021-10-30T13:38:31.934" v="2795" actId="478"/>
          <ac:spMkLst>
            <pc:docMk/>
            <pc:sldMk cId="435794411" sldId="291"/>
            <ac:spMk id="16" creationId="{4624D094-3F62-482D-8988-C1DF46DB3159}"/>
          </ac:spMkLst>
        </pc:spChg>
      </pc:sldChg>
      <pc:sldChg chg="add del">
        <pc:chgData name="이 소윤" userId="a01b22963202b14c" providerId="LiveId" clId="{3A2AE7F5-9372-4F95-8589-AAB455763389}" dt="2021-11-02T02:47:44.479" v="21547" actId="2696"/>
        <pc:sldMkLst>
          <pc:docMk/>
          <pc:sldMk cId="1782057191" sldId="292"/>
        </pc:sldMkLst>
      </pc:sldChg>
      <pc:sldChg chg="addSp delSp modSp add del mod">
        <pc:chgData name="이 소윤" userId="a01b22963202b14c" providerId="LiveId" clId="{3A2AE7F5-9372-4F95-8589-AAB455763389}" dt="2021-11-02T01:48:52.077" v="18539" actId="2696"/>
        <pc:sldMkLst>
          <pc:docMk/>
          <pc:sldMk cId="3875274898" sldId="292"/>
        </pc:sldMkLst>
        <pc:spChg chg="add del mod">
          <ac:chgData name="이 소윤" userId="a01b22963202b14c" providerId="LiveId" clId="{3A2AE7F5-9372-4F95-8589-AAB455763389}" dt="2021-10-30T13:40:21.195" v="2862" actId="478"/>
          <ac:spMkLst>
            <pc:docMk/>
            <pc:sldMk cId="3875274898" sldId="292"/>
            <ac:spMk id="2" creationId="{D4930D9A-5726-4C64-BE27-EDBA19FCDF9E}"/>
          </ac:spMkLst>
        </pc:spChg>
        <pc:spChg chg="del mod">
          <ac:chgData name="이 소윤" userId="a01b22963202b14c" providerId="LiveId" clId="{3A2AE7F5-9372-4F95-8589-AAB455763389}" dt="2021-10-31T11:33:24.314" v="10264" actId="478"/>
          <ac:spMkLst>
            <pc:docMk/>
            <pc:sldMk cId="3875274898" sldId="292"/>
            <ac:spMk id="3" creationId="{52805436-90FE-49FA-B1B7-E06D488795AF}"/>
          </ac:spMkLst>
        </pc:spChg>
        <pc:spChg chg="add del mod">
          <ac:chgData name="이 소윤" userId="a01b22963202b14c" providerId="LiveId" clId="{3A2AE7F5-9372-4F95-8589-AAB455763389}" dt="2021-10-30T13:40:21.195" v="2862" actId="478"/>
          <ac:spMkLst>
            <pc:docMk/>
            <pc:sldMk cId="3875274898" sldId="292"/>
            <ac:spMk id="4" creationId="{76630823-83BE-4753-A5CB-51D48C54BEB3}"/>
          </ac:spMkLst>
        </pc:spChg>
        <pc:spChg chg="add del mod">
          <ac:chgData name="이 소윤" userId="a01b22963202b14c" providerId="LiveId" clId="{3A2AE7F5-9372-4F95-8589-AAB455763389}" dt="2021-10-30T13:40:17.914" v="2861" actId="478"/>
          <ac:spMkLst>
            <pc:docMk/>
            <pc:sldMk cId="3875274898" sldId="292"/>
            <ac:spMk id="6" creationId="{BB97755C-29F9-459D-9460-D6D03C5A7637}"/>
          </ac:spMkLst>
        </pc:spChg>
        <pc:spChg chg="del mod">
          <ac:chgData name="이 소윤" userId="a01b22963202b14c" providerId="LiveId" clId="{3A2AE7F5-9372-4F95-8589-AAB455763389}" dt="2021-10-31T11:33:24.314" v="10264" actId="478"/>
          <ac:spMkLst>
            <pc:docMk/>
            <pc:sldMk cId="3875274898" sldId="292"/>
            <ac:spMk id="9" creationId="{218DE2B8-50B4-4C32-A466-1849FB61CF1D}"/>
          </ac:spMkLst>
        </pc:spChg>
        <pc:spChg chg="add mod">
          <ac:chgData name="이 소윤" userId="a01b22963202b14c" providerId="LiveId" clId="{3A2AE7F5-9372-4F95-8589-AAB455763389}" dt="2021-10-30T12:22:20.672" v="2331"/>
          <ac:spMkLst>
            <pc:docMk/>
            <pc:sldMk cId="3875274898" sldId="292"/>
            <ac:spMk id="10" creationId="{10CBAF7E-598D-4FA0-92E7-2E4E18A761BD}"/>
          </ac:spMkLst>
        </pc:spChg>
        <pc:spChg chg="add mod">
          <ac:chgData name="이 소윤" userId="a01b22963202b14c" providerId="LiveId" clId="{3A2AE7F5-9372-4F95-8589-AAB455763389}" dt="2021-10-30T13:36:23.425" v="2790"/>
          <ac:spMkLst>
            <pc:docMk/>
            <pc:sldMk cId="3875274898" sldId="292"/>
            <ac:spMk id="11" creationId="{F63C5106-59C4-44EB-9AFA-C36262F61B2A}"/>
          </ac:spMkLst>
        </pc:spChg>
        <pc:spChg chg="add del mod">
          <ac:chgData name="이 소윤" userId="a01b22963202b14c" providerId="LiveId" clId="{3A2AE7F5-9372-4F95-8589-AAB455763389}" dt="2021-10-31T02:57:53.248" v="4395" actId="478"/>
          <ac:spMkLst>
            <pc:docMk/>
            <pc:sldMk cId="3875274898" sldId="292"/>
            <ac:spMk id="12" creationId="{F8FECDB5-3E46-4400-88E6-C8B7A4885E68}"/>
          </ac:spMkLst>
        </pc:spChg>
        <pc:spChg chg="add del mod">
          <ac:chgData name="이 소윤" userId="a01b22963202b14c" providerId="LiveId" clId="{3A2AE7F5-9372-4F95-8589-AAB455763389}" dt="2021-10-31T02:57:28.939" v="4359" actId="478"/>
          <ac:spMkLst>
            <pc:docMk/>
            <pc:sldMk cId="3875274898" sldId="292"/>
            <ac:spMk id="13" creationId="{F5981116-FEB6-43AC-93DA-BE578B815A0B}"/>
          </ac:spMkLst>
        </pc:spChg>
        <pc:spChg chg="add del mod">
          <ac:chgData name="이 소윤" userId="a01b22963202b14c" providerId="LiveId" clId="{3A2AE7F5-9372-4F95-8589-AAB455763389}" dt="2021-10-31T02:57:53.248" v="4395" actId="478"/>
          <ac:spMkLst>
            <pc:docMk/>
            <pc:sldMk cId="3875274898" sldId="292"/>
            <ac:spMk id="14" creationId="{97D057C0-167C-4CD0-A8A4-12F9D19629C1}"/>
          </ac:spMkLst>
        </pc:spChg>
        <pc:spChg chg="add del mod">
          <ac:chgData name="이 소윤" userId="a01b22963202b14c" providerId="LiveId" clId="{3A2AE7F5-9372-4F95-8589-AAB455763389}" dt="2021-10-30T13:40:23.963" v="2863" actId="478"/>
          <ac:spMkLst>
            <pc:docMk/>
            <pc:sldMk cId="3875274898" sldId="292"/>
            <ac:spMk id="15" creationId="{B87E1D55-0C4B-458C-8AEC-30507E17C8E1}"/>
          </ac:spMkLst>
        </pc:spChg>
        <pc:spChg chg="del">
          <ac:chgData name="이 소윤" userId="a01b22963202b14c" providerId="LiveId" clId="{3A2AE7F5-9372-4F95-8589-AAB455763389}" dt="2021-10-30T13:36:23.230" v="2789" actId="478"/>
          <ac:spMkLst>
            <pc:docMk/>
            <pc:sldMk cId="3875274898" sldId="292"/>
            <ac:spMk id="16" creationId="{4624D094-3F62-482D-8988-C1DF46DB3159}"/>
          </ac:spMkLst>
        </pc:spChg>
        <pc:spChg chg="add del mod">
          <ac:chgData name="이 소윤" userId="a01b22963202b14c" providerId="LiveId" clId="{3A2AE7F5-9372-4F95-8589-AAB455763389}" dt="2021-10-30T13:40:21.195" v="2862" actId="478"/>
          <ac:spMkLst>
            <pc:docMk/>
            <pc:sldMk cId="3875274898" sldId="292"/>
            <ac:spMk id="17" creationId="{5C68312C-BC1A-4CDD-857A-3751DC4B9DFE}"/>
          </ac:spMkLst>
        </pc:spChg>
        <pc:spChg chg="add mod">
          <ac:chgData name="이 소윤" userId="a01b22963202b14c" providerId="LiveId" clId="{3A2AE7F5-9372-4F95-8589-AAB455763389}" dt="2021-10-31T02:57:43.626" v="4374"/>
          <ac:spMkLst>
            <pc:docMk/>
            <pc:sldMk cId="3875274898" sldId="292"/>
            <ac:spMk id="18" creationId="{B62B3A4B-15C4-4059-9625-D6B6C53D8826}"/>
          </ac:spMkLst>
        </pc:spChg>
        <pc:spChg chg="add mod">
          <ac:chgData name="이 소윤" userId="a01b22963202b14c" providerId="LiveId" clId="{3A2AE7F5-9372-4F95-8589-AAB455763389}" dt="2021-10-31T02:57:49.464" v="4394" actId="27636"/>
          <ac:spMkLst>
            <pc:docMk/>
            <pc:sldMk cId="3875274898" sldId="292"/>
            <ac:spMk id="19" creationId="{12509D6C-3153-423A-813E-64F308F2FAFC}"/>
          </ac:spMkLst>
        </pc:spChg>
        <pc:cxnChg chg="del">
          <ac:chgData name="이 소윤" userId="a01b22963202b14c" providerId="LiveId" clId="{3A2AE7F5-9372-4F95-8589-AAB455763389}" dt="2021-10-31T11:33:24.314" v="10264" actId="478"/>
          <ac:cxnSpMkLst>
            <pc:docMk/>
            <pc:sldMk cId="3875274898" sldId="292"/>
            <ac:cxnSpMk id="8" creationId="{834DAA9B-C60E-40CD-9F1B-04D9689B4250}"/>
          </ac:cxnSpMkLst>
        </pc:cxnChg>
      </pc:sldChg>
      <pc:sldChg chg="addSp delSp modSp new mod ord setBg">
        <pc:chgData name="이 소윤" userId="a01b22963202b14c" providerId="LiveId" clId="{3A2AE7F5-9372-4F95-8589-AAB455763389}" dt="2021-10-30T12:48:02.744" v="2479" actId="14100"/>
        <pc:sldMkLst>
          <pc:docMk/>
          <pc:sldMk cId="844580602" sldId="293"/>
        </pc:sldMkLst>
        <pc:spChg chg="add mod">
          <ac:chgData name="이 소윤" userId="a01b22963202b14c" providerId="LiveId" clId="{3A2AE7F5-9372-4F95-8589-AAB455763389}" dt="2021-10-30T12:16:09.821" v="2148" actId="114"/>
          <ac:spMkLst>
            <pc:docMk/>
            <pc:sldMk cId="844580602" sldId="293"/>
            <ac:spMk id="2" creationId="{85081FB2-0D61-4620-88B4-06D1E21351E9}"/>
          </ac:spMkLst>
        </pc:spChg>
        <pc:spChg chg="add mod">
          <ac:chgData name="이 소윤" userId="a01b22963202b14c" providerId="LiveId" clId="{3A2AE7F5-9372-4F95-8589-AAB455763389}" dt="2021-10-30T12:16:19.011" v="2150" actId="114"/>
          <ac:spMkLst>
            <pc:docMk/>
            <pc:sldMk cId="844580602" sldId="293"/>
            <ac:spMk id="3" creationId="{657CCCB4-26B5-4CAC-A77F-D47902179355}"/>
          </ac:spMkLst>
        </pc:spChg>
        <pc:spChg chg="add del mod">
          <ac:chgData name="이 소윤" userId="a01b22963202b14c" providerId="LiveId" clId="{3A2AE7F5-9372-4F95-8589-AAB455763389}" dt="2021-10-30T12:17:59.759" v="2202" actId="478"/>
          <ac:spMkLst>
            <pc:docMk/>
            <pc:sldMk cId="844580602" sldId="293"/>
            <ac:spMk id="4" creationId="{821627FD-71A1-4A38-A254-3A9D0DA9D8F8}"/>
          </ac:spMkLst>
        </pc:spChg>
        <pc:spChg chg="add del mod">
          <ac:chgData name="이 소윤" userId="a01b22963202b14c" providerId="LiveId" clId="{3A2AE7F5-9372-4F95-8589-AAB455763389}" dt="2021-10-30T12:17:59.759" v="2202" actId="478"/>
          <ac:spMkLst>
            <pc:docMk/>
            <pc:sldMk cId="844580602" sldId="293"/>
            <ac:spMk id="5" creationId="{2B5B5813-293E-4EED-8028-42FA76BB2D5B}"/>
          </ac:spMkLst>
        </pc:spChg>
        <pc:spChg chg="add del mod">
          <ac:chgData name="이 소윤" userId="a01b22963202b14c" providerId="LiveId" clId="{3A2AE7F5-9372-4F95-8589-AAB455763389}" dt="2021-10-30T12:17:59.759" v="2202" actId="478"/>
          <ac:spMkLst>
            <pc:docMk/>
            <pc:sldMk cId="844580602" sldId="293"/>
            <ac:spMk id="6" creationId="{7F062310-6F98-4FC5-80B8-3C5113280477}"/>
          </ac:spMkLst>
        </pc:spChg>
        <pc:spChg chg="add mod">
          <ac:chgData name="이 소윤" userId="a01b22963202b14c" providerId="LiveId" clId="{3A2AE7F5-9372-4F95-8589-AAB455763389}" dt="2021-10-30T12:21:02.339" v="2259"/>
          <ac:spMkLst>
            <pc:docMk/>
            <pc:sldMk cId="844580602" sldId="293"/>
            <ac:spMk id="7" creationId="{761CD1F0-DCDB-48F2-885C-8EA4E7829B29}"/>
          </ac:spMkLst>
        </pc:spChg>
        <pc:spChg chg="add mod">
          <ac:chgData name="이 소윤" userId="a01b22963202b14c" providerId="LiveId" clId="{3A2AE7F5-9372-4F95-8589-AAB455763389}" dt="2021-10-30T12:15:02.890" v="2111" actId="1076"/>
          <ac:spMkLst>
            <pc:docMk/>
            <pc:sldMk cId="844580602" sldId="293"/>
            <ac:spMk id="8" creationId="{D6CCD285-6785-4872-9608-41BEB1BD2359}"/>
          </ac:spMkLst>
        </pc:spChg>
        <pc:spChg chg="add mod">
          <ac:chgData name="이 소윤" userId="a01b22963202b14c" providerId="LiveId" clId="{3A2AE7F5-9372-4F95-8589-AAB455763389}" dt="2021-10-30T12:15:14.001" v="2115" actId="1076"/>
          <ac:spMkLst>
            <pc:docMk/>
            <pc:sldMk cId="844580602" sldId="293"/>
            <ac:spMk id="9" creationId="{7EB742C4-FDD9-4470-9F35-954C15122F79}"/>
          </ac:spMkLst>
        </pc:spChg>
        <pc:spChg chg="add mod ord">
          <ac:chgData name="이 소윤" userId="a01b22963202b14c" providerId="LiveId" clId="{3A2AE7F5-9372-4F95-8589-AAB455763389}" dt="2021-10-30T12:27:00.597" v="2351" actId="1036"/>
          <ac:spMkLst>
            <pc:docMk/>
            <pc:sldMk cId="844580602" sldId="293"/>
            <ac:spMk id="28" creationId="{9FB4681E-42E7-4751-A275-0E7B248D19C5}"/>
          </ac:spMkLst>
        </pc:spChg>
        <pc:spChg chg="add mod">
          <ac:chgData name="이 소윤" userId="a01b22963202b14c" providerId="LiveId" clId="{3A2AE7F5-9372-4F95-8589-AAB455763389}" dt="2021-10-30T12:48:02.744" v="2479" actId="14100"/>
          <ac:spMkLst>
            <pc:docMk/>
            <pc:sldMk cId="844580602" sldId="293"/>
            <ac:spMk id="29" creationId="{BFF96176-616C-4056-9634-4A03391E4AAB}"/>
          </ac:spMkLst>
        </pc:spChg>
        <pc:spChg chg="add mod">
          <ac:chgData name="이 소윤" userId="a01b22963202b14c" providerId="LiveId" clId="{3A2AE7F5-9372-4F95-8589-AAB455763389}" dt="2021-10-30T12:15:06.503" v="2112" actId="1076"/>
          <ac:spMkLst>
            <pc:docMk/>
            <pc:sldMk cId="844580602" sldId="293"/>
            <ac:spMk id="32" creationId="{45E2BA29-8645-4987-8573-3934228D5EBE}"/>
          </ac:spMkLst>
        </pc:spChg>
        <pc:spChg chg="add mod">
          <ac:chgData name="이 소윤" userId="a01b22963202b14c" providerId="LiveId" clId="{3A2AE7F5-9372-4F95-8589-AAB455763389}" dt="2021-10-30T12:20:47.550" v="2256" actId="1036"/>
          <ac:spMkLst>
            <pc:docMk/>
            <pc:sldMk cId="844580602" sldId="293"/>
            <ac:spMk id="33" creationId="{D67D99BD-B465-4D29-81EE-82585563C203}"/>
          </ac:spMkLst>
        </pc:spChg>
        <pc:spChg chg="add mod">
          <ac:chgData name="이 소윤" userId="a01b22963202b14c" providerId="LiveId" clId="{3A2AE7F5-9372-4F95-8589-AAB455763389}" dt="2021-10-30T12:15:16.077" v="2116" actId="1076"/>
          <ac:spMkLst>
            <pc:docMk/>
            <pc:sldMk cId="844580602" sldId="293"/>
            <ac:spMk id="34" creationId="{127B5CA0-DB5E-4924-A82F-F5454F2D33A4}"/>
          </ac:spMkLst>
        </pc:spChg>
        <pc:spChg chg="add del mod ord">
          <ac:chgData name="이 소윤" userId="a01b22963202b14c" providerId="LiveId" clId="{3A2AE7F5-9372-4F95-8589-AAB455763389}" dt="2021-10-30T12:15:18.731" v="2117" actId="478"/>
          <ac:spMkLst>
            <pc:docMk/>
            <pc:sldMk cId="844580602" sldId="293"/>
            <ac:spMk id="36" creationId="{EC5240E7-7E7D-46DB-B294-12ECDFCEA039}"/>
          </ac:spMkLst>
        </pc:spChg>
        <pc:spChg chg="add del mod ord">
          <ac:chgData name="이 소윤" userId="a01b22963202b14c" providerId="LiveId" clId="{3A2AE7F5-9372-4F95-8589-AAB455763389}" dt="2021-10-30T12:15:18.731" v="2117" actId="478"/>
          <ac:spMkLst>
            <pc:docMk/>
            <pc:sldMk cId="844580602" sldId="293"/>
            <ac:spMk id="37" creationId="{605B2AEB-0258-4F6F-9113-DB42A898DB1B}"/>
          </ac:spMkLst>
        </pc:spChg>
        <pc:spChg chg="add mod ord">
          <ac:chgData name="이 소윤" userId="a01b22963202b14c" providerId="LiveId" clId="{3A2AE7F5-9372-4F95-8589-AAB455763389}" dt="2021-10-30T12:17:32.182" v="2193" actId="14100"/>
          <ac:spMkLst>
            <pc:docMk/>
            <pc:sldMk cId="844580602" sldId="293"/>
            <ac:spMk id="38" creationId="{A4353492-C31E-4CC8-9450-8EDB734068A8}"/>
          </ac:spMkLst>
        </pc:spChg>
        <pc:spChg chg="add mod ord">
          <ac:chgData name="이 소윤" userId="a01b22963202b14c" providerId="LiveId" clId="{3A2AE7F5-9372-4F95-8589-AAB455763389}" dt="2021-10-30T12:17:24.916" v="2190" actId="1038"/>
          <ac:spMkLst>
            <pc:docMk/>
            <pc:sldMk cId="844580602" sldId="293"/>
            <ac:spMk id="39" creationId="{0FE5A94D-F8E8-4EEA-B579-03CC4D412A19}"/>
          </ac:spMkLst>
        </pc:spChg>
        <pc:grpChg chg="add del mod">
          <ac:chgData name="이 소윤" userId="a01b22963202b14c" providerId="LiveId" clId="{3A2AE7F5-9372-4F95-8589-AAB455763389}" dt="2021-10-30T12:02:00.240" v="1738" actId="165"/>
          <ac:grpSpMkLst>
            <pc:docMk/>
            <pc:sldMk cId="844580602" sldId="293"/>
            <ac:grpSpMk id="20" creationId="{54B5DA03-0C5E-42C7-8E37-692E4A508DC7}"/>
          </ac:grpSpMkLst>
        </pc:grpChg>
        <pc:picChg chg="add mod">
          <ac:chgData name="이 소윤" userId="a01b22963202b14c" providerId="LiveId" clId="{3A2AE7F5-9372-4F95-8589-AAB455763389}" dt="2021-10-30T12:20:47.550" v="2256" actId="1036"/>
          <ac:picMkLst>
            <pc:docMk/>
            <pc:sldMk cId="844580602" sldId="293"/>
            <ac:picMk id="2050" creationId="{E59BB7BA-7D38-4DCF-A367-35C320473CC5}"/>
          </ac:picMkLst>
        </pc:picChg>
        <pc:picChg chg="add del mod">
          <ac:chgData name="이 소윤" userId="a01b22963202b14c" providerId="LiveId" clId="{3A2AE7F5-9372-4F95-8589-AAB455763389}" dt="2021-10-30T11:56:46.504" v="1679" actId="478"/>
          <ac:picMkLst>
            <pc:docMk/>
            <pc:sldMk cId="844580602" sldId="293"/>
            <ac:picMk id="2052" creationId="{61D4E023-CB1C-4C63-94D7-93C8E9A67152}"/>
          </ac:picMkLst>
        </pc:picChg>
        <pc:picChg chg="add mod">
          <ac:chgData name="이 소윤" userId="a01b22963202b14c" providerId="LiveId" clId="{3A2AE7F5-9372-4F95-8589-AAB455763389}" dt="2021-10-30T12:18:31" v="2209" actId="207"/>
          <ac:picMkLst>
            <pc:docMk/>
            <pc:sldMk cId="844580602" sldId="293"/>
            <ac:picMk id="2054" creationId="{EC8A7036-B39A-45F7-9A9A-FFB1738FAE93}"/>
          </ac:picMkLst>
        </pc:picChg>
        <pc:picChg chg="add mod">
          <ac:chgData name="이 소윤" userId="a01b22963202b14c" providerId="LiveId" clId="{3A2AE7F5-9372-4F95-8589-AAB455763389}" dt="2021-10-30T12:17:56.293" v="2201" actId="1076"/>
          <ac:picMkLst>
            <pc:docMk/>
            <pc:sldMk cId="844580602" sldId="293"/>
            <ac:picMk id="2056" creationId="{064B3D4F-50D7-4886-966F-F45B52B16F4E}"/>
          </ac:picMkLst>
        </pc:picChg>
        <pc:cxnChg chg="add del mod">
          <ac:chgData name="이 소윤" userId="a01b22963202b14c" providerId="LiveId" clId="{3A2AE7F5-9372-4F95-8589-AAB455763389}" dt="2021-10-30T11:50:37.035" v="1636" actId="11529"/>
          <ac:cxnSpMkLst>
            <pc:docMk/>
            <pc:sldMk cId="844580602" sldId="293"/>
            <ac:cxnSpMk id="11" creationId="{1F230142-F6D7-4EFA-A761-CC0280E9EF42}"/>
          </ac:cxnSpMkLst>
        </pc:cxnChg>
        <pc:cxnChg chg="add mod topLvl">
          <ac:chgData name="이 소윤" userId="a01b22963202b14c" providerId="LiveId" clId="{3A2AE7F5-9372-4F95-8589-AAB455763389}" dt="2021-10-30T12:02:23.250" v="1742" actId="1076"/>
          <ac:cxnSpMkLst>
            <pc:docMk/>
            <pc:sldMk cId="844580602" sldId="293"/>
            <ac:cxnSpMk id="13" creationId="{78A38E3C-C012-4845-9950-AFEED5447E12}"/>
          </ac:cxnSpMkLst>
        </pc:cxnChg>
        <pc:cxnChg chg="add mod topLvl">
          <ac:chgData name="이 소윤" userId="a01b22963202b14c" providerId="LiveId" clId="{3A2AE7F5-9372-4F95-8589-AAB455763389}" dt="2021-10-30T12:02:45.455" v="1777" actId="1038"/>
          <ac:cxnSpMkLst>
            <pc:docMk/>
            <pc:sldMk cId="844580602" sldId="293"/>
            <ac:cxnSpMk id="15" creationId="{2F9587D4-17B2-4462-AE9B-6407F6981A12}"/>
          </ac:cxnSpMkLst>
        </pc:cxnChg>
        <pc:cxnChg chg="add mod topLvl">
          <ac:chgData name="이 소윤" userId="a01b22963202b14c" providerId="LiveId" clId="{3A2AE7F5-9372-4F95-8589-AAB455763389}" dt="2021-10-30T12:02:12.456" v="1741" actId="1076"/>
          <ac:cxnSpMkLst>
            <pc:docMk/>
            <pc:sldMk cId="844580602" sldId="293"/>
            <ac:cxnSpMk id="16" creationId="{006031DB-678F-4C83-B08F-AB05C396E45F}"/>
          </ac:cxnSpMkLst>
        </pc:cxnChg>
        <pc:cxnChg chg="add mod topLvl">
          <ac:chgData name="이 소윤" userId="a01b22963202b14c" providerId="LiveId" clId="{3A2AE7F5-9372-4F95-8589-AAB455763389}" dt="2021-10-30T12:02:12.456" v="1741" actId="1076"/>
          <ac:cxnSpMkLst>
            <pc:docMk/>
            <pc:sldMk cId="844580602" sldId="293"/>
            <ac:cxnSpMk id="18" creationId="{BDA4AA16-134C-4BC4-B30F-279174C572C8}"/>
          </ac:cxnSpMkLst>
        </pc:cxnChg>
      </pc:sldChg>
      <pc:sldChg chg="addSp delSp modSp add mod ord">
        <pc:chgData name="이 소윤" userId="a01b22963202b14c" providerId="LiveId" clId="{3A2AE7F5-9372-4F95-8589-AAB455763389}" dt="2021-11-01T22:10:42.927" v="13829" actId="1037"/>
        <pc:sldMkLst>
          <pc:docMk/>
          <pc:sldMk cId="682702743" sldId="294"/>
        </pc:sldMkLst>
        <pc:spChg chg="del mod">
          <ac:chgData name="이 소윤" userId="a01b22963202b14c" providerId="LiveId" clId="{3A2AE7F5-9372-4F95-8589-AAB455763389}" dt="2021-11-01T22:10:01.898" v="13771" actId="478"/>
          <ac:spMkLst>
            <pc:docMk/>
            <pc:sldMk cId="682702743" sldId="294"/>
            <ac:spMk id="5" creationId="{57F5D029-42B8-4B29-9B25-9BE19CADCFB7}"/>
          </ac:spMkLst>
        </pc:spChg>
        <pc:spChg chg="del">
          <ac:chgData name="이 소윤" userId="a01b22963202b14c" providerId="LiveId" clId="{3A2AE7F5-9372-4F95-8589-AAB455763389}" dt="2021-10-30T14:01:11.821" v="2945" actId="478"/>
          <ac:spMkLst>
            <pc:docMk/>
            <pc:sldMk cId="682702743" sldId="294"/>
            <ac:spMk id="6" creationId="{5004F389-CE67-4788-A5DC-A9711EA25682}"/>
          </ac:spMkLst>
        </pc:spChg>
        <pc:spChg chg="mod">
          <ac:chgData name="이 소윤" userId="a01b22963202b14c" providerId="LiveId" clId="{3A2AE7F5-9372-4F95-8589-AAB455763389}" dt="2021-11-01T22:10:42.927" v="13829" actId="1037"/>
          <ac:spMkLst>
            <pc:docMk/>
            <pc:sldMk cId="682702743" sldId="294"/>
            <ac:spMk id="10" creationId="{DCEC8778-9A23-48A9-B26B-B876F6385CFF}"/>
          </ac:spMkLst>
        </pc:spChg>
        <pc:spChg chg="add del mod">
          <ac:chgData name="이 소윤" userId="a01b22963202b14c" providerId="LiveId" clId="{3A2AE7F5-9372-4F95-8589-AAB455763389}" dt="2021-10-30T14:00:52.574" v="2942"/>
          <ac:spMkLst>
            <pc:docMk/>
            <pc:sldMk cId="682702743" sldId="294"/>
            <ac:spMk id="11" creationId="{D66AA66D-E6CD-4F28-A2F2-0F1C23A17392}"/>
          </ac:spMkLst>
        </pc:spChg>
        <pc:spChg chg="add mod">
          <ac:chgData name="이 소윤" userId="a01b22963202b14c" providerId="LiveId" clId="{3A2AE7F5-9372-4F95-8589-AAB455763389}" dt="2021-10-31T02:58:33.351" v="4436"/>
          <ac:spMkLst>
            <pc:docMk/>
            <pc:sldMk cId="682702743" sldId="294"/>
            <ac:spMk id="12" creationId="{A2C7689E-A79F-44A2-AD7D-9449B168321C}"/>
          </ac:spMkLst>
        </pc:spChg>
        <pc:spChg chg="del">
          <ac:chgData name="이 소윤" userId="a01b22963202b14c" providerId="LiveId" clId="{3A2AE7F5-9372-4F95-8589-AAB455763389}" dt="2021-10-31T02:58:29.473" v="4435" actId="478"/>
          <ac:spMkLst>
            <pc:docMk/>
            <pc:sldMk cId="682702743" sldId="294"/>
            <ac:spMk id="14" creationId="{CCE888D4-9100-4BB7-AFA9-035ABFB4500F}"/>
          </ac:spMkLst>
        </pc:spChg>
        <pc:spChg chg="del">
          <ac:chgData name="이 소윤" userId="a01b22963202b14c" providerId="LiveId" clId="{3A2AE7F5-9372-4F95-8589-AAB455763389}" dt="2021-10-31T02:58:27.772" v="4434" actId="478"/>
          <ac:spMkLst>
            <pc:docMk/>
            <pc:sldMk cId="682702743" sldId="294"/>
            <ac:spMk id="15" creationId="{95B90974-311C-48DD-A810-ADE5C66B41AC}"/>
          </ac:spMkLst>
        </pc:spChg>
        <pc:spChg chg="add mod">
          <ac:chgData name="이 소윤" userId="a01b22963202b14c" providerId="LiveId" clId="{3A2AE7F5-9372-4F95-8589-AAB455763389}" dt="2021-10-31T02:58:33.351" v="4436"/>
          <ac:spMkLst>
            <pc:docMk/>
            <pc:sldMk cId="682702743" sldId="294"/>
            <ac:spMk id="16" creationId="{A82B0BFA-C5A1-425B-8F52-08BCF26C43B3}"/>
          </ac:spMkLst>
        </pc:spChg>
        <pc:spChg chg="add mod">
          <ac:chgData name="이 소윤" userId="a01b22963202b14c" providerId="LiveId" clId="{3A2AE7F5-9372-4F95-8589-AAB455763389}" dt="2021-11-01T07:41:50.236" v="12970" actId="1076"/>
          <ac:spMkLst>
            <pc:docMk/>
            <pc:sldMk cId="682702743" sldId="294"/>
            <ac:spMk id="17" creationId="{70181576-D610-4AD3-8D42-0241A58F151F}"/>
          </ac:spMkLst>
        </pc:spChg>
        <pc:spChg chg="del">
          <ac:chgData name="이 소윤" userId="a01b22963202b14c" providerId="LiveId" clId="{3A2AE7F5-9372-4F95-8589-AAB455763389}" dt="2021-10-31T02:58:29.473" v="4435" actId="478"/>
          <ac:spMkLst>
            <pc:docMk/>
            <pc:sldMk cId="682702743" sldId="294"/>
            <ac:spMk id="18" creationId="{86D7D225-016A-4F5E-BD99-E67D9E6D9540}"/>
          </ac:spMkLst>
        </pc:spChg>
        <pc:spChg chg="add mod">
          <ac:chgData name="이 소윤" userId="a01b22963202b14c" providerId="LiveId" clId="{3A2AE7F5-9372-4F95-8589-AAB455763389}" dt="2021-10-31T11:16:42.970" v="9586" actId="1076"/>
          <ac:spMkLst>
            <pc:docMk/>
            <pc:sldMk cId="682702743" sldId="294"/>
            <ac:spMk id="19" creationId="{70661E5D-FA86-441A-BA28-FB667B5C3E2A}"/>
          </ac:spMkLst>
        </pc:spChg>
        <pc:spChg chg="add mod ord">
          <ac:chgData name="이 소윤" userId="a01b22963202b14c" providerId="LiveId" clId="{3A2AE7F5-9372-4F95-8589-AAB455763389}" dt="2021-11-01T00:43:55.600" v="10629" actId="1076"/>
          <ac:spMkLst>
            <pc:docMk/>
            <pc:sldMk cId="682702743" sldId="294"/>
            <ac:spMk id="20" creationId="{0F711375-5570-49C5-AA9B-F2E1921D7F3F}"/>
          </ac:spMkLst>
        </pc:spChg>
        <pc:spChg chg="add mod">
          <ac:chgData name="이 소윤" userId="a01b22963202b14c" providerId="LiveId" clId="{3A2AE7F5-9372-4F95-8589-AAB455763389}" dt="2021-10-31T11:17:06.065" v="9629" actId="1037"/>
          <ac:spMkLst>
            <pc:docMk/>
            <pc:sldMk cId="682702743" sldId="294"/>
            <ac:spMk id="24" creationId="{58AF3727-B55B-4BEE-AD1B-4AB3A47BD3A2}"/>
          </ac:spMkLst>
        </pc:spChg>
        <pc:spChg chg="add del">
          <ac:chgData name="이 소윤" userId="a01b22963202b14c" providerId="LiveId" clId="{3A2AE7F5-9372-4F95-8589-AAB455763389}" dt="2021-10-31T11:12:22.196" v="9440" actId="11529"/>
          <ac:spMkLst>
            <pc:docMk/>
            <pc:sldMk cId="682702743" sldId="294"/>
            <ac:spMk id="25" creationId="{603113D6-49D5-407C-B778-9E122FB3773C}"/>
          </ac:spMkLst>
        </pc:spChg>
        <pc:spChg chg="add mod">
          <ac:chgData name="이 소윤" userId="a01b22963202b14c" providerId="LiveId" clId="{3A2AE7F5-9372-4F95-8589-AAB455763389}" dt="2021-10-31T11:17:06.065" v="9629" actId="1037"/>
          <ac:spMkLst>
            <pc:docMk/>
            <pc:sldMk cId="682702743" sldId="294"/>
            <ac:spMk id="26" creationId="{93AB48E2-73A0-4416-B253-8910837A520A}"/>
          </ac:spMkLst>
        </pc:spChg>
        <pc:spChg chg="add mod">
          <ac:chgData name="이 소윤" userId="a01b22963202b14c" providerId="LiveId" clId="{3A2AE7F5-9372-4F95-8589-AAB455763389}" dt="2021-10-31T11:17:06.065" v="9629" actId="1037"/>
          <ac:spMkLst>
            <pc:docMk/>
            <pc:sldMk cId="682702743" sldId="294"/>
            <ac:spMk id="34" creationId="{4C5576D2-0111-4733-A3C9-CC4502B221A3}"/>
          </ac:spMkLst>
        </pc:spChg>
        <pc:spChg chg="add mod">
          <ac:chgData name="이 소윤" userId="a01b22963202b14c" providerId="LiveId" clId="{3A2AE7F5-9372-4F95-8589-AAB455763389}" dt="2021-10-31T11:17:06.065" v="9629" actId="1037"/>
          <ac:spMkLst>
            <pc:docMk/>
            <pc:sldMk cId="682702743" sldId="294"/>
            <ac:spMk id="35" creationId="{70DB9ABB-9B73-4BFE-81A9-D4C3AB95E092}"/>
          </ac:spMkLst>
        </pc:spChg>
        <pc:grpChg chg="add mod">
          <ac:chgData name="이 소윤" userId="a01b22963202b14c" providerId="LiveId" clId="{3A2AE7F5-9372-4F95-8589-AAB455763389}" dt="2021-10-31T11:17:06.065" v="9629" actId="1037"/>
          <ac:grpSpMkLst>
            <pc:docMk/>
            <pc:sldMk cId="682702743" sldId="294"/>
            <ac:grpSpMk id="27" creationId="{1E275D69-7788-4506-AE9C-04F58A6DBF51}"/>
          </ac:grpSpMkLst>
        </pc:grpChg>
        <pc:picChg chg="add del mod">
          <ac:chgData name="이 소윤" userId="a01b22963202b14c" providerId="LiveId" clId="{3A2AE7F5-9372-4F95-8589-AAB455763389}" dt="2021-10-31T11:02:44.561" v="9380" actId="22"/>
          <ac:picMkLst>
            <pc:docMk/>
            <pc:sldMk cId="682702743" sldId="294"/>
            <ac:picMk id="3" creationId="{ACB5ECAA-D7A2-45D0-AA9D-E98681BB7CD0}"/>
          </ac:picMkLst>
        </pc:picChg>
        <pc:picChg chg="add del">
          <ac:chgData name="이 소윤" userId="a01b22963202b14c" providerId="LiveId" clId="{3A2AE7F5-9372-4F95-8589-AAB455763389}" dt="2021-10-31T11:09:28.456" v="9387" actId="478"/>
          <ac:picMkLst>
            <pc:docMk/>
            <pc:sldMk cId="682702743" sldId="294"/>
            <ac:picMk id="7" creationId="{71243FAF-73B6-49AE-99E6-BD424A66A2E0}"/>
          </ac:picMkLst>
        </pc:picChg>
        <pc:picChg chg="add mod modCrop">
          <ac:chgData name="이 소윤" userId="a01b22963202b14c" providerId="LiveId" clId="{3A2AE7F5-9372-4F95-8589-AAB455763389}" dt="2021-10-31T11:17:06.065" v="9629" actId="1037"/>
          <ac:picMkLst>
            <pc:docMk/>
            <pc:sldMk cId="682702743" sldId="294"/>
            <ac:picMk id="21" creationId="{CDB67B48-3A16-44F7-A1A7-E96DD8D6D0A0}"/>
          </ac:picMkLst>
        </pc:picChg>
        <pc:picChg chg="add mod ord">
          <ac:chgData name="이 소윤" userId="a01b22963202b14c" providerId="LiveId" clId="{3A2AE7F5-9372-4F95-8589-AAB455763389}" dt="2021-10-31T11:17:06.065" v="9629" actId="1037"/>
          <ac:picMkLst>
            <pc:docMk/>
            <pc:sldMk cId="682702743" sldId="294"/>
            <ac:picMk id="23" creationId="{83375889-24DA-4D6A-B235-B5E5F1BEFA91}"/>
          </ac:picMkLst>
        </pc:picChg>
        <pc:picChg chg="mod">
          <ac:chgData name="이 소윤" userId="a01b22963202b14c" providerId="LiveId" clId="{3A2AE7F5-9372-4F95-8589-AAB455763389}" dt="2021-11-01T22:10:42.927" v="13829" actId="1037"/>
          <ac:picMkLst>
            <pc:docMk/>
            <pc:sldMk cId="682702743" sldId="294"/>
            <ac:picMk id="1026" creationId="{8A43EDF2-4A06-41DA-961D-40A7286D4C7D}"/>
          </ac:picMkLst>
        </pc:picChg>
        <pc:picChg chg="add mod">
          <ac:chgData name="이 소윤" userId="a01b22963202b14c" providerId="LiveId" clId="{3A2AE7F5-9372-4F95-8589-AAB455763389}" dt="2021-10-31T11:17:06.065" v="9629" actId="1037"/>
          <ac:picMkLst>
            <pc:docMk/>
            <pc:sldMk cId="682702743" sldId="294"/>
            <ac:picMk id="11266" creationId="{A88B8CDC-2850-4972-B793-5C581EAEA32F}"/>
          </ac:picMkLst>
        </pc:picChg>
        <pc:cxnChg chg="mod">
          <ac:chgData name="이 소윤" userId="a01b22963202b14c" providerId="LiveId" clId="{3A2AE7F5-9372-4F95-8589-AAB455763389}" dt="2021-11-01T22:10:42.927" v="13829" actId="1037"/>
          <ac:cxnSpMkLst>
            <pc:docMk/>
            <pc:sldMk cId="682702743" sldId="294"/>
            <ac:cxnSpMk id="8" creationId="{834DAA9B-C60E-40CD-9F1B-04D9689B4250}"/>
          </ac:cxnSpMkLst>
        </pc:cxnChg>
        <pc:cxnChg chg="add mod">
          <ac:chgData name="이 소윤" userId="a01b22963202b14c" providerId="LiveId" clId="{3A2AE7F5-9372-4F95-8589-AAB455763389}" dt="2021-10-31T11:17:06.065" v="9629" actId="1037"/>
          <ac:cxnSpMkLst>
            <pc:docMk/>
            <pc:sldMk cId="682702743" sldId="294"/>
            <ac:cxnSpMk id="29" creationId="{EAD721DD-6284-43AB-8695-30EFC579F9B3}"/>
          </ac:cxnSpMkLst>
        </pc:cxnChg>
        <pc:cxnChg chg="add del mod">
          <ac:chgData name="이 소윤" userId="a01b22963202b14c" providerId="LiveId" clId="{3A2AE7F5-9372-4F95-8589-AAB455763389}" dt="2021-11-01T22:10:12.197" v="13773"/>
          <ac:cxnSpMkLst>
            <pc:docMk/>
            <pc:sldMk cId="682702743" sldId="294"/>
            <ac:cxnSpMk id="37" creationId="{3ED121DA-7220-4730-B2EE-85B0C1874D97}"/>
          </ac:cxnSpMkLst>
        </pc:cxnChg>
      </pc:sldChg>
      <pc:sldChg chg="add del setBg">
        <pc:chgData name="이 소윤" userId="a01b22963202b14c" providerId="LiveId" clId="{3A2AE7F5-9372-4F95-8589-AAB455763389}" dt="2021-10-30T12:21:20.702" v="2261"/>
        <pc:sldMkLst>
          <pc:docMk/>
          <pc:sldMk cId="3702293032" sldId="294"/>
        </pc:sldMkLst>
      </pc:sldChg>
      <pc:sldChg chg="addSp delSp modSp add del mod">
        <pc:chgData name="이 소윤" userId="a01b22963202b14c" providerId="LiveId" clId="{3A2AE7F5-9372-4F95-8589-AAB455763389}" dt="2021-11-01T00:44:25.070" v="10630" actId="2696"/>
        <pc:sldMkLst>
          <pc:docMk/>
          <pc:sldMk cId="2682857065" sldId="295"/>
        </pc:sldMkLst>
        <pc:spChg chg="del mod">
          <ac:chgData name="이 소윤" userId="a01b22963202b14c" providerId="LiveId" clId="{3A2AE7F5-9372-4F95-8589-AAB455763389}" dt="2021-10-31T11:30:29.881" v="10143" actId="21"/>
          <ac:spMkLst>
            <pc:docMk/>
            <pc:sldMk cId="2682857065" sldId="295"/>
            <ac:spMk id="5" creationId="{57F5D029-42B8-4B29-9B25-9BE19CADCFB7}"/>
          </ac:spMkLst>
        </pc:spChg>
        <pc:spChg chg="del">
          <ac:chgData name="이 소윤" userId="a01b22963202b14c" providerId="LiveId" clId="{3A2AE7F5-9372-4F95-8589-AAB455763389}" dt="2021-10-30T14:01:32.461" v="2961" actId="478"/>
          <ac:spMkLst>
            <pc:docMk/>
            <pc:sldMk cId="2682857065" sldId="295"/>
            <ac:spMk id="10" creationId="{DCEC8778-9A23-48A9-B26B-B876F6385CFF}"/>
          </ac:spMkLst>
        </pc:spChg>
        <pc:spChg chg="add del mod">
          <ac:chgData name="이 소윤" userId="a01b22963202b14c" providerId="LiveId" clId="{3A2AE7F5-9372-4F95-8589-AAB455763389}" dt="2021-10-31T11:30:29.881" v="10143" actId="21"/>
          <ac:spMkLst>
            <pc:docMk/>
            <pc:sldMk cId="2682857065" sldId="295"/>
            <ac:spMk id="11" creationId="{DD0786BC-8C9C-4F6C-BCEF-7521CBC8EB97}"/>
          </ac:spMkLst>
        </pc:spChg>
        <pc:spChg chg="add mod">
          <ac:chgData name="이 소윤" userId="a01b22963202b14c" providerId="LiveId" clId="{3A2AE7F5-9372-4F95-8589-AAB455763389}" dt="2021-10-31T02:58:47.247" v="4439"/>
          <ac:spMkLst>
            <pc:docMk/>
            <pc:sldMk cId="2682857065" sldId="295"/>
            <ac:spMk id="12" creationId="{325B5D0A-2306-49CC-B6C0-7415A4483718}"/>
          </ac:spMkLst>
        </pc:spChg>
        <pc:spChg chg="del mod">
          <ac:chgData name="이 소윤" userId="a01b22963202b14c" providerId="LiveId" clId="{3A2AE7F5-9372-4F95-8589-AAB455763389}" dt="2021-10-31T02:58:56.680" v="4453" actId="478"/>
          <ac:spMkLst>
            <pc:docMk/>
            <pc:sldMk cId="2682857065" sldId="295"/>
            <ac:spMk id="14" creationId="{CCE888D4-9100-4BB7-AFA9-035ABFB4500F}"/>
          </ac:spMkLst>
        </pc:spChg>
        <pc:spChg chg="del">
          <ac:chgData name="이 소윤" userId="a01b22963202b14c" providerId="LiveId" clId="{3A2AE7F5-9372-4F95-8589-AAB455763389}" dt="2021-10-31T02:58:37.700" v="4437" actId="478"/>
          <ac:spMkLst>
            <pc:docMk/>
            <pc:sldMk cId="2682857065" sldId="295"/>
            <ac:spMk id="15" creationId="{95B90974-311C-48DD-A810-ADE5C66B41AC}"/>
          </ac:spMkLst>
        </pc:spChg>
        <pc:spChg chg="add mod">
          <ac:chgData name="이 소윤" userId="a01b22963202b14c" providerId="LiveId" clId="{3A2AE7F5-9372-4F95-8589-AAB455763389}" dt="2021-10-31T02:58:53.133" v="4452"/>
          <ac:spMkLst>
            <pc:docMk/>
            <pc:sldMk cId="2682857065" sldId="295"/>
            <ac:spMk id="16" creationId="{5851E316-F75E-41CE-BBCC-522279F17B57}"/>
          </ac:spMkLst>
        </pc:spChg>
        <pc:spChg chg="add del mod">
          <ac:chgData name="이 소윤" userId="a01b22963202b14c" providerId="LiveId" clId="{3A2AE7F5-9372-4F95-8589-AAB455763389}" dt="2021-10-31T11:33:38.244" v="10265" actId="21"/>
          <ac:spMkLst>
            <pc:docMk/>
            <pc:sldMk cId="2682857065" sldId="295"/>
            <ac:spMk id="17" creationId="{023DB5BC-2456-450E-810C-1975C30992BD}"/>
          </ac:spMkLst>
        </pc:spChg>
        <pc:spChg chg="del mod">
          <ac:chgData name="이 소윤" userId="a01b22963202b14c" providerId="LiveId" clId="{3A2AE7F5-9372-4F95-8589-AAB455763389}" dt="2021-10-31T02:58:56.680" v="4453" actId="478"/>
          <ac:spMkLst>
            <pc:docMk/>
            <pc:sldMk cId="2682857065" sldId="295"/>
            <ac:spMk id="18" creationId="{86D7D225-016A-4F5E-BD99-E67D9E6D9540}"/>
          </ac:spMkLst>
        </pc:spChg>
        <pc:spChg chg="add del mod">
          <ac:chgData name="이 소윤" userId="a01b22963202b14c" providerId="LiveId" clId="{3A2AE7F5-9372-4F95-8589-AAB455763389}" dt="2021-10-31T11:33:38.244" v="10265" actId="21"/>
          <ac:spMkLst>
            <pc:docMk/>
            <pc:sldMk cId="2682857065" sldId="295"/>
            <ac:spMk id="19" creationId="{C37F6CED-7A66-4C35-A25D-723DA782A875}"/>
          </ac:spMkLst>
        </pc:spChg>
        <pc:picChg chg="del">
          <ac:chgData name="이 소윤" userId="a01b22963202b14c" providerId="LiveId" clId="{3A2AE7F5-9372-4F95-8589-AAB455763389}" dt="2021-10-31T02:43:37.563" v="4145" actId="478"/>
          <ac:picMkLst>
            <pc:docMk/>
            <pc:sldMk cId="2682857065" sldId="295"/>
            <ac:picMk id="1026" creationId="{8A43EDF2-4A06-41DA-961D-40A7286D4C7D}"/>
          </ac:picMkLst>
        </pc:picChg>
      </pc:sldChg>
      <pc:sldChg chg="addSp delSp modSp add mod">
        <pc:chgData name="이 소윤" userId="a01b22963202b14c" providerId="LiveId" clId="{3A2AE7F5-9372-4F95-8589-AAB455763389}" dt="2021-11-02T02:47:06.059" v="21529" actId="20577"/>
        <pc:sldMkLst>
          <pc:docMk/>
          <pc:sldMk cId="2815848298" sldId="296"/>
        </pc:sldMkLst>
        <pc:spChg chg="del">
          <ac:chgData name="이 소윤" userId="a01b22963202b14c" providerId="LiveId" clId="{3A2AE7F5-9372-4F95-8589-AAB455763389}" dt="2021-10-31T02:44:11.521" v="4151" actId="478"/>
          <ac:spMkLst>
            <pc:docMk/>
            <pc:sldMk cId="2815848298" sldId="296"/>
            <ac:spMk id="5" creationId="{57F5D029-42B8-4B29-9B25-9BE19CADCFB7}"/>
          </ac:spMkLst>
        </pc:spChg>
        <pc:spChg chg="add mod">
          <ac:chgData name="이 소윤" userId="a01b22963202b14c" providerId="LiveId" clId="{3A2AE7F5-9372-4F95-8589-AAB455763389}" dt="2021-10-31T02:59:20.613" v="4457"/>
          <ac:spMkLst>
            <pc:docMk/>
            <pc:sldMk cId="2815848298" sldId="296"/>
            <ac:spMk id="10" creationId="{F00DD229-6AC4-40EA-BED0-7644CAF79228}"/>
          </ac:spMkLst>
        </pc:spChg>
        <pc:spChg chg="add mod">
          <ac:chgData name="이 소윤" userId="a01b22963202b14c" providerId="LiveId" clId="{3A2AE7F5-9372-4F95-8589-AAB455763389}" dt="2021-10-31T02:59:27.943" v="4482"/>
          <ac:spMkLst>
            <pc:docMk/>
            <pc:sldMk cId="2815848298" sldId="296"/>
            <ac:spMk id="11" creationId="{F017CC43-E295-4AF1-980E-A483E7A69F1D}"/>
          </ac:spMkLst>
        </pc:spChg>
        <pc:spChg chg="add del mod">
          <ac:chgData name="이 소윤" userId="a01b22963202b14c" providerId="LiveId" clId="{3A2AE7F5-9372-4F95-8589-AAB455763389}" dt="2021-11-01T00:54:44.832" v="11023" actId="478"/>
          <ac:spMkLst>
            <pc:docMk/>
            <pc:sldMk cId="2815848298" sldId="296"/>
            <ac:spMk id="12" creationId="{064CD130-0550-4E8D-A4E5-159416FFC133}"/>
          </ac:spMkLst>
        </pc:spChg>
        <pc:spChg chg="del mod">
          <ac:chgData name="이 소윤" userId="a01b22963202b14c" providerId="LiveId" clId="{3A2AE7F5-9372-4F95-8589-AAB455763389}" dt="2021-10-31T02:59:29.329" v="4483" actId="478"/>
          <ac:spMkLst>
            <pc:docMk/>
            <pc:sldMk cId="2815848298" sldId="296"/>
            <ac:spMk id="14" creationId="{CCE888D4-9100-4BB7-AFA9-035ABFB4500F}"/>
          </ac:spMkLst>
        </pc:spChg>
        <pc:spChg chg="del mod">
          <ac:chgData name="이 소윤" userId="a01b22963202b14c" providerId="LiveId" clId="{3A2AE7F5-9372-4F95-8589-AAB455763389}" dt="2021-10-31T02:59:13.147" v="4455" actId="478"/>
          <ac:spMkLst>
            <pc:docMk/>
            <pc:sldMk cId="2815848298" sldId="296"/>
            <ac:spMk id="15" creationId="{95B90974-311C-48DD-A810-ADE5C66B41AC}"/>
          </ac:spMkLst>
        </pc:spChg>
        <pc:spChg chg="add mod">
          <ac:chgData name="이 소윤" userId="a01b22963202b14c" providerId="LiveId" clId="{3A2AE7F5-9372-4F95-8589-AAB455763389}" dt="2021-11-02T02:47:06.059" v="21529" actId="20577"/>
          <ac:spMkLst>
            <pc:docMk/>
            <pc:sldMk cId="2815848298" sldId="296"/>
            <ac:spMk id="16" creationId="{40298A64-F903-442B-B780-FEE2FAEEF650}"/>
          </ac:spMkLst>
        </pc:spChg>
        <pc:spChg chg="del mod">
          <ac:chgData name="이 소윤" userId="a01b22963202b14c" providerId="LiveId" clId="{3A2AE7F5-9372-4F95-8589-AAB455763389}" dt="2021-10-31T02:59:29.329" v="4483" actId="478"/>
          <ac:spMkLst>
            <pc:docMk/>
            <pc:sldMk cId="2815848298" sldId="296"/>
            <ac:spMk id="18" creationId="{86D7D225-016A-4F5E-BD99-E67D9E6D9540}"/>
          </ac:spMkLst>
        </pc:spChg>
        <pc:picChg chg="del">
          <ac:chgData name="이 소윤" userId="a01b22963202b14c" providerId="LiveId" clId="{3A2AE7F5-9372-4F95-8589-AAB455763389}" dt="2021-10-31T02:44:11.521" v="4151" actId="478"/>
          <ac:picMkLst>
            <pc:docMk/>
            <pc:sldMk cId="2815848298" sldId="296"/>
            <ac:picMk id="1026" creationId="{8A43EDF2-4A06-41DA-961D-40A7286D4C7D}"/>
          </ac:picMkLst>
        </pc:picChg>
        <pc:picChg chg="add del">
          <ac:chgData name="이 소윤" userId="a01b22963202b14c" providerId="LiveId" clId="{3A2AE7F5-9372-4F95-8589-AAB455763389}" dt="2021-10-30T16:26:59.230" v="3599"/>
          <ac:picMkLst>
            <pc:docMk/>
            <pc:sldMk cId="2815848298" sldId="296"/>
            <ac:picMk id="9218" creationId="{564E29DC-5A3B-4CEE-828A-707E9B92836E}"/>
          </ac:picMkLst>
        </pc:picChg>
      </pc:sldChg>
      <pc:sldChg chg="addSp modSp add">
        <pc:chgData name="이 소윤" userId="a01b22963202b14c" providerId="LiveId" clId="{3A2AE7F5-9372-4F95-8589-AAB455763389}" dt="2021-11-02T02:48:22.314" v="21570"/>
        <pc:sldMkLst>
          <pc:docMk/>
          <pc:sldMk cId="2419606308" sldId="297"/>
        </pc:sldMkLst>
        <pc:spChg chg="add mod">
          <ac:chgData name="이 소윤" userId="a01b22963202b14c" providerId="LiveId" clId="{3A2AE7F5-9372-4F95-8589-AAB455763389}" dt="2021-11-02T02:48:22.314" v="21570"/>
          <ac:spMkLst>
            <pc:docMk/>
            <pc:sldMk cId="2419606308" sldId="297"/>
            <ac:spMk id="17" creationId="{96C6E30E-2498-4C43-A1C3-E076457D0100}"/>
          </ac:spMkLst>
        </pc:spChg>
        <pc:picChg chg="add mod">
          <ac:chgData name="이 소윤" userId="a01b22963202b14c" providerId="LiveId" clId="{3A2AE7F5-9372-4F95-8589-AAB455763389}" dt="2021-11-01T02:16:22.210" v="11026"/>
          <ac:picMkLst>
            <pc:docMk/>
            <pc:sldMk cId="2419606308" sldId="297"/>
            <ac:picMk id="11" creationId="{5CE35CAA-5401-4E37-A7A2-BBA92F21E2AC}"/>
          </ac:picMkLst>
        </pc:picChg>
      </pc:sldChg>
      <pc:sldChg chg="addSp delSp modSp add del mod">
        <pc:chgData name="이 소윤" userId="a01b22963202b14c" providerId="LiveId" clId="{3A2AE7F5-9372-4F95-8589-AAB455763389}" dt="2021-10-31T06:58:11.661" v="7181" actId="2696"/>
        <pc:sldMkLst>
          <pc:docMk/>
          <pc:sldMk cId="3721742730" sldId="297"/>
        </pc:sldMkLst>
        <pc:spChg chg="add del mod">
          <ac:chgData name="이 소윤" userId="a01b22963202b14c" providerId="LiveId" clId="{3A2AE7F5-9372-4F95-8589-AAB455763389}" dt="2021-10-30T14:02:45.905" v="3076" actId="478"/>
          <ac:spMkLst>
            <pc:docMk/>
            <pc:sldMk cId="3721742730" sldId="297"/>
            <ac:spMk id="3" creationId="{DDCD9ACE-2090-45BD-91AF-B2FA18421DFD}"/>
          </ac:spMkLst>
        </pc:spChg>
        <pc:spChg chg="del">
          <ac:chgData name="이 소윤" userId="a01b22963202b14c" providerId="LiveId" clId="{3A2AE7F5-9372-4F95-8589-AAB455763389}" dt="2021-10-30T16:27:34.882" v="3608" actId="21"/>
          <ac:spMkLst>
            <pc:docMk/>
            <pc:sldMk cId="3721742730" sldId="297"/>
            <ac:spMk id="5" creationId="{57F5D029-42B8-4B29-9B25-9BE19CADCFB7}"/>
          </ac:spMkLst>
        </pc:spChg>
        <pc:spChg chg="add mod">
          <ac:chgData name="이 소윤" userId="a01b22963202b14c" providerId="LiveId" clId="{3A2AE7F5-9372-4F95-8589-AAB455763389}" dt="2021-10-30T16:39:18.674" v="3750" actId="1076"/>
          <ac:spMkLst>
            <pc:docMk/>
            <pc:sldMk cId="3721742730" sldId="297"/>
            <ac:spMk id="6" creationId="{0A67840A-9C3F-4615-93DA-706F333337DD}"/>
          </ac:spMkLst>
        </pc:spChg>
        <pc:spChg chg="add mod">
          <ac:chgData name="이 소윤" userId="a01b22963202b14c" providerId="LiveId" clId="{3A2AE7F5-9372-4F95-8589-AAB455763389}" dt="2021-10-30T16:39:51.524" v="3752" actId="207"/>
          <ac:spMkLst>
            <pc:docMk/>
            <pc:sldMk cId="3721742730" sldId="297"/>
            <ac:spMk id="7" creationId="{05E16108-4879-410E-AE6A-554C21BBCDF9}"/>
          </ac:spMkLst>
        </pc:spChg>
        <pc:spChg chg="add del mod">
          <ac:chgData name="이 소윤" userId="a01b22963202b14c" providerId="LiveId" clId="{3A2AE7F5-9372-4F95-8589-AAB455763389}" dt="2021-10-30T14:02:43.548" v="3075" actId="478"/>
          <ac:spMkLst>
            <pc:docMk/>
            <pc:sldMk cId="3721742730" sldId="297"/>
            <ac:spMk id="9" creationId="{C42329C0-7067-4948-9791-BB95B5DC9B46}"/>
          </ac:spMkLst>
        </pc:spChg>
        <pc:spChg chg="add del mod">
          <ac:chgData name="이 소윤" userId="a01b22963202b14c" providerId="LiveId" clId="{3A2AE7F5-9372-4F95-8589-AAB455763389}" dt="2021-10-30T14:02:43.548" v="3075" actId="478"/>
          <ac:spMkLst>
            <pc:docMk/>
            <pc:sldMk cId="3721742730" sldId="297"/>
            <ac:spMk id="10" creationId="{941C28FB-A9F1-4024-B2CB-754C64E689C1}"/>
          </ac:spMkLst>
        </pc:spChg>
        <pc:spChg chg="mod">
          <ac:chgData name="이 소윤" userId="a01b22963202b14c" providerId="LiveId" clId="{3A2AE7F5-9372-4F95-8589-AAB455763389}" dt="2021-10-30T14:02:56.645" v="3083" actId="1038"/>
          <ac:spMkLst>
            <pc:docMk/>
            <pc:sldMk cId="3721742730" sldId="297"/>
            <ac:spMk id="14" creationId="{CCE888D4-9100-4BB7-AFA9-035ABFB4500F}"/>
          </ac:spMkLst>
        </pc:spChg>
        <pc:spChg chg="mod">
          <ac:chgData name="이 소윤" userId="a01b22963202b14c" providerId="LiveId" clId="{3A2AE7F5-9372-4F95-8589-AAB455763389}" dt="2021-10-30T14:02:51.674" v="3078" actId="20577"/>
          <ac:spMkLst>
            <pc:docMk/>
            <pc:sldMk cId="3721742730" sldId="297"/>
            <ac:spMk id="15" creationId="{95B90974-311C-48DD-A810-ADE5C66B41AC}"/>
          </ac:spMkLst>
        </pc:spChg>
        <pc:spChg chg="add mod">
          <ac:chgData name="이 소윤" userId="a01b22963202b14c" providerId="LiveId" clId="{3A2AE7F5-9372-4F95-8589-AAB455763389}" dt="2021-10-30T16:42:30.252" v="3754" actId="1076"/>
          <ac:spMkLst>
            <pc:docMk/>
            <pc:sldMk cId="3721742730" sldId="297"/>
            <ac:spMk id="16" creationId="{5B3D9676-B885-4B2C-84CB-F84532CAF7E2}"/>
          </ac:spMkLst>
        </pc:spChg>
        <pc:spChg chg="mod">
          <ac:chgData name="이 소윤" userId="a01b22963202b14c" providerId="LiveId" clId="{3A2AE7F5-9372-4F95-8589-AAB455763389}" dt="2021-10-30T14:02:56.645" v="3083" actId="1038"/>
          <ac:spMkLst>
            <pc:docMk/>
            <pc:sldMk cId="3721742730" sldId="297"/>
            <ac:spMk id="18" creationId="{86D7D225-016A-4F5E-BD99-E67D9E6D9540}"/>
          </ac:spMkLst>
        </pc:spChg>
        <pc:picChg chg="del">
          <ac:chgData name="이 소윤" userId="a01b22963202b14c" providerId="LiveId" clId="{3A2AE7F5-9372-4F95-8589-AAB455763389}" dt="2021-10-30T16:27:37.591" v="3609" actId="21"/>
          <ac:picMkLst>
            <pc:docMk/>
            <pc:sldMk cId="3721742730" sldId="297"/>
            <ac:picMk id="1026" creationId="{8A43EDF2-4A06-41DA-961D-40A7286D4C7D}"/>
          </ac:picMkLst>
        </pc:picChg>
        <pc:picChg chg="add mod">
          <ac:chgData name="이 소윤" userId="a01b22963202b14c" providerId="LiveId" clId="{3A2AE7F5-9372-4F95-8589-AAB455763389}" dt="2021-10-30T16:36:33.356" v="3705" actId="1076"/>
          <ac:picMkLst>
            <pc:docMk/>
            <pc:sldMk cId="3721742730" sldId="297"/>
            <ac:picMk id="8194" creationId="{2A7E6544-02E2-44A7-BAAC-0706492D7AB3}"/>
          </ac:picMkLst>
        </pc:picChg>
      </pc:sldChg>
      <pc:sldChg chg="addSp delSp modSp add mod">
        <pc:chgData name="이 소윤" userId="a01b22963202b14c" providerId="LiveId" clId="{3A2AE7F5-9372-4F95-8589-AAB455763389}" dt="2021-11-02T02:35:35.880" v="20736" actId="20577"/>
        <pc:sldMkLst>
          <pc:docMk/>
          <pc:sldMk cId="2692822122" sldId="298"/>
        </pc:sldMkLst>
        <pc:spChg chg="del">
          <ac:chgData name="이 소윤" userId="a01b22963202b14c" providerId="LiveId" clId="{3A2AE7F5-9372-4F95-8589-AAB455763389}" dt="2021-11-02T02:24:06.548" v="19538" actId="478"/>
          <ac:spMkLst>
            <pc:docMk/>
            <pc:sldMk cId="2692822122" sldId="298"/>
            <ac:spMk id="5" creationId="{57F5D029-42B8-4B29-9B25-9BE19CADCFB7}"/>
          </ac:spMkLst>
        </pc:spChg>
        <pc:spChg chg="add mod">
          <ac:chgData name="이 소윤" userId="a01b22963202b14c" providerId="LiveId" clId="{3A2AE7F5-9372-4F95-8589-AAB455763389}" dt="2021-10-31T06:58:41.637" v="7230"/>
          <ac:spMkLst>
            <pc:docMk/>
            <pc:sldMk cId="2692822122" sldId="298"/>
            <ac:spMk id="11" creationId="{E8ABAF8A-7BC0-490D-96AE-01445FB9F256}"/>
          </ac:spMkLst>
        </pc:spChg>
        <pc:spChg chg="add mod">
          <ac:chgData name="이 소윤" userId="a01b22963202b14c" providerId="LiveId" clId="{3A2AE7F5-9372-4F95-8589-AAB455763389}" dt="2021-10-31T06:58:45.643" v="7243"/>
          <ac:spMkLst>
            <pc:docMk/>
            <pc:sldMk cId="2692822122" sldId="298"/>
            <ac:spMk id="12" creationId="{BDD4F57F-67B3-4CE8-B741-BDF89BEB0894}"/>
          </ac:spMkLst>
        </pc:spChg>
        <pc:spChg chg="del mod">
          <ac:chgData name="이 소윤" userId="a01b22963202b14c" providerId="LiveId" clId="{3A2AE7F5-9372-4F95-8589-AAB455763389}" dt="2021-10-31T06:58:48.022" v="7244" actId="478"/>
          <ac:spMkLst>
            <pc:docMk/>
            <pc:sldMk cId="2692822122" sldId="298"/>
            <ac:spMk id="14" creationId="{CCE888D4-9100-4BB7-AFA9-035ABFB4500F}"/>
          </ac:spMkLst>
        </pc:spChg>
        <pc:spChg chg="del">
          <ac:chgData name="이 소윤" userId="a01b22963202b14c" providerId="LiveId" clId="{3A2AE7F5-9372-4F95-8589-AAB455763389}" dt="2021-10-31T06:58:22.525" v="7183" actId="478"/>
          <ac:spMkLst>
            <pc:docMk/>
            <pc:sldMk cId="2692822122" sldId="298"/>
            <ac:spMk id="15" creationId="{95B90974-311C-48DD-A810-ADE5C66B41AC}"/>
          </ac:spMkLst>
        </pc:spChg>
        <pc:spChg chg="del">
          <ac:chgData name="이 소윤" userId="a01b22963202b14c" providerId="LiveId" clId="{3A2AE7F5-9372-4F95-8589-AAB455763389}" dt="2021-10-30T14:03:48.147" v="3107" actId="478"/>
          <ac:spMkLst>
            <pc:docMk/>
            <pc:sldMk cId="2692822122" sldId="298"/>
            <ac:spMk id="16" creationId="{5B3D9676-B885-4B2C-84CB-F84532CAF7E2}"/>
          </ac:spMkLst>
        </pc:spChg>
        <pc:spChg chg="add del mod">
          <ac:chgData name="이 소윤" userId="a01b22963202b14c" providerId="LiveId" clId="{3A2AE7F5-9372-4F95-8589-AAB455763389}" dt="2021-11-02T02:24:34.766" v="19539" actId="478"/>
          <ac:spMkLst>
            <pc:docMk/>
            <pc:sldMk cId="2692822122" sldId="298"/>
            <ac:spMk id="17" creationId="{D1436805-A539-411F-8ECF-C007D75A9906}"/>
          </ac:spMkLst>
        </pc:spChg>
        <pc:spChg chg="del mod">
          <ac:chgData name="이 소윤" userId="a01b22963202b14c" providerId="LiveId" clId="{3A2AE7F5-9372-4F95-8589-AAB455763389}" dt="2021-10-31T06:58:48.022" v="7244" actId="478"/>
          <ac:spMkLst>
            <pc:docMk/>
            <pc:sldMk cId="2692822122" sldId="298"/>
            <ac:spMk id="18" creationId="{86D7D225-016A-4F5E-BD99-E67D9E6D9540}"/>
          </ac:spMkLst>
        </pc:spChg>
        <pc:spChg chg="add mod">
          <ac:chgData name="이 소윤" userId="a01b22963202b14c" providerId="LiveId" clId="{3A2AE7F5-9372-4F95-8589-AAB455763389}" dt="2021-11-02T02:35:35.880" v="20736" actId="20577"/>
          <ac:spMkLst>
            <pc:docMk/>
            <pc:sldMk cId="2692822122" sldId="298"/>
            <ac:spMk id="19" creationId="{9954574B-F290-4039-BC8F-AC521625292A}"/>
          </ac:spMkLst>
        </pc:spChg>
        <pc:picChg chg="add del mod">
          <ac:chgData name="이 소윤" userId="a01b22963202b14c" providerId="LiveId" clId="{3A2AE7F5-9372-4F95-8589-AAB455763389}" dt="2021-11-01T02:16:17.658" v="11025" actId="21"/>
          <ac:picMkLst>
            <pc:docMk/>
            <pc:sldMk cId="2692822122" sldId="298"/>
            <ac:picMk id="10" creationId="{ECB683CA-45B2-44FB-9AB8-1DA4CC438E74}"/>
          </ac:picMkLst>
        </pc:picChg>
        <pc:picChg chg="del">
          <ac:chgData name="이 소윤" userId="a01b22963202b14c" providerId="LiveId" clId="{3A2AE7F5-9372-4F95-8589-AAB455763389}" dt="2021-11-02T02:24:06.548" v="19538" actId="478"/>
          <ac:picMkLst>
            <pc:docMk/>
            <pc:sldMk cId="2692822122" sldId="298"/>
            <ac:picMk id="1026" creationId="{8A43EDF2-4A06-41DA-961D-40A7286D4C7D}"/>
          </ac:picMkLst>
        </pc:picChg>
      </pc:sldChg>
      <pc:sldChg chg="addSp delSp modSp add mod">
        <pc:chgData name="이 소윤" userId="a01b22963202b14c" providerId="LiveId" clId="{3A2AE7F5-9372-4F95-8589-AAB455763389}" dt="2021-10-31T06:59:26.468" v="7268" actId="478"/>
        <pc:sldMkLst>
          <pc:docMk/>
          <pc:sldMk cId="801089890" sldId="299"/>
        </pc:sldMkLst>
        <pc:spChg chg="del">
          <ac:chgData name="이 소윤" userId="a01b22963202b14c" providerId="LiveId" clId="{3A2AE7F5-9372-4F95-8589-AAB455763389}" dt="2021-10-31T06:59:24.435" v="7267" actId="478"/>
          <ac:spMkLst>
            <pc:docMk/>
            <pc:sldMk cId="801089890" sldId="299"/>
            <ac:spMk id="5" creationId="{57F5D029-42B8-4B29-9B25-9BE19CADCFB7}"/>
          </ac:spMkLst>
        </pc:spChg>
        <pc:spChg chg="add mod">
          <ac:chgData name="이 소윤" userId="a01b22963202b14c" providerId="LiveId" clId="{3A2AE7F5-9372-4F95-8589-AAB455763389}" dt="2021-10-31T06:59:09.827" v="7253"/>
          <ac:spMkLst>
            <pc:docMk/>
            <pc:sldMk cId="801089890" sldId="299"/>
            <ac:spMk id="10" creationId="{A187184F-ADDF-4C9E-A985-65D86725D3DC}"/>
          </ac:spMkLst>
        </pc:spChg>
        <pc:spChg chg="add mod">
          <ac:chgData name="이 소윤" userId="a01b22963202b14c" providerId="LiveId" clId="{3A2AE7F5-9372-4F95-8589-AAB455763389}" dt="2021-10-31T06:59:12.900" v="7265"/>
          <ac:spMkLst>
            <pc:docMk/>
            <pc:sldMk cId="801089890" sldId="299"/>
            <ac:spMk id="11" creationId="{D3689E75-9E8E-435A-A790-DFB8E79551B4}"/>
          </ac:spMkLst>
        </pc:spChg>
        <pc:spChg chg="del mod">
          <ac:chgData name="이 소윤" userId="a01b22963202b14c" providerId="LiveId" clId="{3A2AE7F5-9372-4F95-8589-AAB455763389}" dt="2021-10-31T06:59:16.521" v="7266" actId="478"/>
          <ac:spMkLst>
            <pc:docMk/>
            <pc:sldMk cId="801089890" sldId="299"/>
            <ac:spMk id="14" creationId="{CCE888D4-9100-4BB7-AFA9-035ABFB4500F}"/>
          </ac:spMkLst>
        </pc:spChg>
        <pc:spChg chg="del mod">
          <ac:chgData name="이 소윤" userId="a01b22963202b14c" providerId="LiveId" clId="{3A2AE7F5-9372-4F95-8589-AAB455763389}" dt="2021-10-31T06:59:03.268" v="7245" actId="478"/>
          <ac:spMkLst>
            <pc:docMk/>
            <pc:sldMk cId="801089890" sldId="299"/>
            <ac:spMk id="15" creationId="{95B90974-311C-48DD-A810-ADE5C66B41AC}"/>
          </ac:spMkLst>
        </pc:spChg>
        <pc:spChg chg="del">
          <ac:chgData name="이 소윤" userId="a01b22963202b14c" providerId="LiveId" clId="{3A2AE7F5-9372-4F95-8589-AAB455763389}" dt="2021-10-30T14:04:18.568" v="3128" actId="478"/>
          <ac:spMkLst>
            <pc:docMk/>
            <pc:sldMk cId="801089890" sldId="299"/>
            <ac:spMk id="16" creationId="{5B3D9676-B885-4B2C-84CB-F84532CAF7E2}"/>
          </ac:spMkLst>
        </pc:spChg>
        <pc:spChg chg="del mod">
          <ac:chgData name="이 소윤" userId="a01b22963202b14c" providerId="LiveId" clId="{3A2AE7F5-9372-4F95-8589-AAB455763389}" dt="2021-10-31T06:59:16.521" v="7266" actId="478"/>
          <ac:spMkLst>
            <pc:docMk/>
            <pc:sldMk cId="801089890" sldId="299"/>
            <ac:spMk id="18" creationId="{86D7D225-016A-4F5E-BD99-E67D9E6D9540}"/>
          </ac:spMkLst>
        </pc:spChg>
        <pc:picChg chg="del">
          <ac:chgData name="이 소윤" userId="a01b22963202b14c" providerId="LiveId" clId="{3A2AE7F5-9372-4F95-8589-AAB455763389}" dt="2021-10-31T06:59:26.468" v="7268" actId="478"/>
          <ac:picMkLst>
            <pc:docMk/>
            <pc:sldMk cId="801089890" sldId="299"/>
            <ac:picMk id="1026" creationId="{8A43EDF2-4A06-41DA-961D-40A7286D4C7D}"/>
          </ac:picMkLst>
        </pc:picChg>
      </pc:sldChg>
      <pc:sldChg chg="addSp delSp modSp add mod ord setBg">
        <pc:chgData name="이 소윤" userId="a01b22963202b14c" providerId="LiveId" clId="{3A2AE7F5-9372-4F95-8589-AAB455763389}" dt="2021-11-02T02:17:28.234" v="18615" actId="1037"/>
        <pc:sldMkLst>
          <pc:docMk/>
          <pc:sldMk cId="1169733951" sldId="300"/>
        </pc:sldMkLst>
        <pc:spChg chg="del">
          <ac:chgData name="이 소윤" userId="a01b22963202b14c" providerId="LiveId" clId="{3A2AE7F5-9372-4F95-8589-AAB455763389}" dt="2021-10-31T02:57:10.832" v="4353" actId="478"/>
          <ac:spMkLst>
            <pc:docMk/>
            <pc:sldMk cId="1169733951" sldId="300"/>
            <ac:spMk id="2" creationId="{D4930D9A-5726-4C64-BE27-EDBA19FCDF9E}"/>
          </ac:spMkLst>
        </pc:spChg>
        <pc:spChg chg="add del mod">
          <ac:chgData name="이 소윤" userId="a01b22963202b14c" providerId="LiveId" clId="{3A2AE7F5-9372-4F95-8589-AAB455763389}" dt="2021-11-01T23:32:01.019" v="15902" actId="478"/>
          <ac:spMkLst>
            <pc:docMk/>
            <pc:sldMk cId="1169733951" sldId="300"/>
            <ac:spMk id="3" creationId="{B696E96F-4D6E-484E-87F6-82B59A8C271C}"/>
          </ac:spMkLst>
        </pc:spChg>
        <pc:spChg chg="del">
          <ac:chgData name="이 소윤" userId="a01b22963202b14c" providerId="LiveId" clId="{3A2AE7F5-9372-4F95-8589-AAB455763389}" dt="2021-10-31T02:57:02.557" v="4352" actId="478"/>
          <ac:spMkLst>
            <pc:docMk/>
            <pc:sldMk cId="1169733951" sldId="300"/>
            <ac:spMk id="4" creationId="{76630823-83BE-4753-A5CB-51D48C54BEB3}"/>
          </ac:spMkLst>
        </pc:spChg>
        <pc:spChg chg="del">
          <ac:chgData name="이 소윤" userId="a01b22963202b14c" providerId="LiveId" clId="{3A2AE7F5-9372-4F95-8589-AAB455763389}" dt="2021-10-30T16:19:17.073" v="3569" actId="478"/>
          <ac:spMkLst>
            <pc:docMk/>
            <pc:sldMk cId="1169733951" sldId="300"/>
            <ac:spMk id="6" creationId="{67C57E5A-B0D1-4428-9521-238EBCECACD3}"/>
          </ac:spMkLst>
        </pc:spChg>
        <pc:spChg chg="add del mod">
          <ac:chgData name="이 소윤" userId="a01b22963202b14c" providerId="LiveId" clId="{3A2AE7F5-9372-4F95-8589-AAB455763389}" dt="2021-10-31T02:57:13.058" v="4355" actId="478"/>
          <ac:spMkLst>
            <pc:docMk/>
            <pc:sldMk cId="1169733951" sldId="300"/>
            <ac:spMk id="7" creationId="{BE952ABC-A86E-46C9-B15E-FDFC3433552D}"/>
          </ac:spMkLst>
        </pc:spChg>
        <pc:spChg chg="del">
          <ac:chgData name="이 소윤" userId="a01b22963202b14c" providerId="LiveId" clId="{3A2AE7F5-9372-4F95-8589-AAB455763389}" dt="2021-10-30T16:19:12.158" v="3568" actId="478"/>
          <ac:spMkLst>
            <pc:docMk/>
            <pc:sldMk cId="1169733951" sldId="300"/>
            <ac:spMk id="12" creationId="{0D239D48-EF4F-4106-9D03-2DD5C80FA424}"/>
          </ac:spMkLst>
        </pc:spChg>
        <pc:spChg chg="del">
          <ac:chgData name="이 소윤" userId="a01b22963202b14c" providerId="LiveId" clId="{3A2AE7F5-9372-4F95-8589-AAB455763389}" dt="2021-10-30T16:19:12.158" v="3568" actId="478"/>
          <ac:spMkLst>
            <pc:docMk/>
            <pc:sldMk cId="1169733951" sldId="300"/>
            <ac:spMk id="13" creationId="{648FC529-4AA2-44D0-9196-ACD2F36E73A9}"/>
          </ac:spMkLst>
        </pc:spChg>
        <pc:spChg chg="del">
          <ac:chgData name="이 소윤" userId="a01b22963202b14c" providerId="LiveId" clId="{3A2AE7F5-9372-4F95-8589-AAB455763389}" dt="2021-10-31T02:57:10.832" v="4353" actId="478"/>
          <ac:spMkLst>
            <pc:docMk/>
            <pc:sldMk cId="1169733951" sldId="300"/>
            <ac:spMk id="17" creationId="{5C68312C-BC1A-4CDD-857A-3751DC4B9DFE}"/>
          </ac:spMkLst>
        </pc:spChg>
        <pc:spChg chg="del">
          <ac:chgData name="이 소윤" userId="a01b22963202b14c" providerId="LiveId" clId="{3A2AE7F5-9372-4F95-8589-AAB455763389}" dt="2021-10-30T16:19:12.158" v="3568" actId="478"/>
          <ac:spMkLst>
            <pc:docMk/>
            <pc:sldMk cId="1169733951" sldId="300"/>
            <ac:spMk id="18" creationId="{DF211AF8-E25B-47EE-9A04-F428CCA86186}"/>
          </ac:spMkLst>
        </pc:spChg>
        <pc:spChg chg="del">
          <ac:chgData name="이 소윤" userId="a01b22963202b14c" providerId="LiveId" clId="{3A2AE7F5-9372-4F95-8589-AAB455763389}" dt="2021-10-30T16:19:12.158" v="3568" actId="478"/>
          <ac:spMkLst>
            <pc:docMk/>
            <pc:sldMk cId="1169733951" sldId="300"/>
            <ac:spMk id="19" creationId="{AF35E210-AA4D-4A2E-A036-2E979F9517B2}"/>
          </ac:spMkLst>
        </pc:spChg>
        <pc:spChg chg="del">
          <ac:chgData name="이 소윤" userId="a01b22963202b14c" providerId="LiveId" clId="{3A2AE7F5-9372-4F95-8589-AAB455763389}" dt="2021-10-30T16:19:12.158" v="3568" actId="478"/>
          <ac:spMkLst>
            <pc:docMk/>
            <pc:sldMk cId="1169733951" sldId="300"/>
            <ac:spMk id="20" creationId="{28B2C4F0-BED7-4724-8536-C57EA2A7C642}"/>
          </ac:spMkLst>
        </pc:spChg>
        <pc:spChg chg="del">
          <ac:chgData name="이 소윤" userId="a01b22963202b14c" providerId="LiveId" clId="{3A2AE7F5-9372-4F95-8589-AAB455763389}" dt="2021-10-30T16:19:12.158" v="3568" actId="478"/>
          <ac:spMkLst>
            <pc:docMk/>
            <pc:sldMk cId="1169733951" sldId="300"/>
            <ac:spMk id="21" creationId="{4F235D45-5336-4421-9B5F-79079ABCAD44}"/>
          </ac:spMkLst>
        </pc:spChg>
        <pc:spChg chg="del">
          <ac:chgData name="이 소윤" userId="a01b22963202b14c" providerId="LiveId" clId="{3A2AE7F5-9372-4F95-8589-AAB455763389}" dt="2021-10-30T16:19:12.158" v="3568" actId="478"/>
          <ac:spMkLst>
            <pc:docMk/>
            <pc:sldMk cId="1169733951" sldId="300"/>
            <ac:spMk id="22" creationId="{7A45F481-3944-4102-AEA1-50481BC01FBE}"/>
          </ac:spMkLst>
        </pc:spChg>
        <pc:spChg chg="add del mod">
          <ac:chgData name="이 소윤" userId="a01b22963202b14c" providerId="LiveId" clId="{3A2AE7F5-9372-4F95-8589-AAB455763389}" dt="2021-10-30T16:20:37.470" v="3589" actId="21"/>
          <ac:spMkLst>
            <pc:docMk/>
            <pc:sldMk cId="1169733951" sldId="300"/>
            <ac:spMk id="23" creationId="{C45DB9F0-7F07-429C-BFCB-6EDD75C3623C}"/>
          </ac:spMkLst>
        </pc:spChg>
        <pc:spChg chg="add del mod">
          <ac:chgData name="이 소윤" userId="a01b22963202b14c" providerId="LiveId" clId="{3A2AE7F5-9372-4F95-8589-AAB455763389}" dt="2021-11-01T22:48:26.307" v="13833" actId="21"/>
          <ac:spMkLst>
            <pc:docMk/>
            <pc:sldMk cId="1169733951" sldId="300"/>
            <ac:spMk id="24" creationId="{2AEB73A2-8486-4D72-BBD5-61088E0784C3}"/>
          </ac:spMkLst>
        </pc:spChg>
        <pc:spChg chg="add mod">
          <ac:chgData name="이 소윤" userId="a01b22963202b14c" providerId="LiveId" clId="{3A2AE7F5-9372-4F95-8589-AAB455763389}" dt="2021-10-31T02:57:11.025" v="4354"/>
          <ac:spMkLst>
            <pc:docMk/>
            <pc:sldMk cId="1169733951" sldId="300"/>
            <ac:spMk id="25" creationId="{C2FD4A07-DE15-4A4A-8BAC-557BD37EB127}"/>
          </ac:spMkLst>
        </pc:spChg>
        <pc:spChg chg="add mod">
          <ac:chgData name="이 소윤" userId="a01b22963202b14c" providerId="LiveId" clId="{3A2AE7F5-9372-4F95-8589-AAB455763389}" dt="2021-11-01T22:55:10.305" v="14256" actId="207"/>
          <ac:spMkLst>
            <pc:docMk/>
            <pc:sldMk cId="1169733951" sldId="300"/>
            <ac:spMk id="26" creationId="{4071E549-9BE3-4DB8-9FF3-8965C873A167}"/>
          </ac:spMkLst>
        </pc:spChg>
        <pc:spChg chg="add del mod">
          <ac:chgData name="이 소윤" userId="a01b22963202b14c" providerId="LiveId" clId="{3A2AE7F5-9372-4F95-8589-AAB455763389}" dt="2021-11-02T00:55:59.110" v="17564" actId="478"/>
          <ac:spMkLst>
            <pc:docMk/>
            <pc:sldMk cId="1169733951" sldId="300"/>
            <ac:spMk id="27" creationId="{9789DC8D-C26A-41AD-87A0-F477510528A9}"/>
          </ac:spMkLst>
        </pc:spChg>
        <pc:spChg chg="del mod">
          <ac:chgData name="이 소윤" userId="a01b22963202b14c" providerId="LiveId" clId="{3A2AE7F5-9372-4F95-8589-AAB455763389}" dt="2021-10-30T16:20:43.640" v="3592" actId="478"/>
          <ac:spMkLst>
            <pc:docMk/>
            <pc:sldMk cId="1169733951" sldId="300"/>
            <ac:spMk id="28" creationId="{1FBBF9DD-BFD0-4989-96B8-0B7F34E48892}"/>
          </ac:spMkLst>
        </pc:spChg>
        <pc:spChg chg="add del mod">
          <ac:chgData name="이 소윤" userId="a01b22963202b14c" providerId="LiveId" clId="{3A2AE7F5-9372-4F95-8589-AAB455763389}" dt="2021-10-31T06:44:18.070" v="6952"/>
          <ac:spMkLst>
            <pc:docMk/>
            <pc:sldMk cId="1169733951" sldId="300"/>
            <ac:spMk id="29" creationId="{3ACA49D3-78D6-4744-8C75-5715B7A01471}"/>
          </ac:spMkLst>
        </pc:spChg>
        <pc:spChg chg="del">
          <ac:chgData name="이 소윤" userId="a01b22963202b14c" providerId="LiveId" clId="{3A2AE7F5-9372-4F95-8589-AAB455763389}" dt="2021-10-30T16:19:03.968" v="3566" actId="21"/>
          <ac:spMkLst>
            <pc:docMk/>
            <pc:sldMk cId="1169733951" sldId="300"/>
            <ac:spMk id="31" creationId="{35C916B8-CA43-4BA5-8D6A-A525FFABF79F}"/>
          </ac:spMkLst>
        </pc:spChg>
        <pc:spChg chg="del">
          <ac:chgData name="이 소윤" userId="a01b22963202b14c" providerId="LiveId" clId="{3A2AE7F5-9372-4F95-8589-AAB455763389}" dt="2021-10-30T16:19:17.073" v="3569" actId="478"/>
          <ac:spMkLst>
            <pc:docMk/>
            <pc:sldMk cId="1169733951" sldId="300"/>
            <ac:spMk id="33" creationId="{62C3DC68-23EB-4150-940D-16F98869D8BB}"/>
          </ac:spMkLst>
        </pc:spChg>
        <pc:spChg chg="mod">
          <ac:chgData name="이 소윤" userId="a01b22963202b14c" providerId="LiveId" clId="{3A2AE7F5-9372-4F95-8589-AAB455763389}" dt="2021-11-01T23:31:54.258" v="15900" actId="1076"/>
          <ac:spMkLst>
            <pc:docMk/>
            <pc:sldMk cId="1169733951" sldId="300"/>
            <ac:spMk id="41" creationId="{083E56A8-1EA7-40DD-AD09-253BFF69B0EB}"/>
          </ac:spMkLst>
        </pc:spChg>
        <pc:spChg chg="add mod">
          <ac:chgData name="이 소윤" userId="a01b22963202b14c" providerId="LiveId" clId="{3A2AE7F5-9372-4F95-8589-AAB455763389}" dt="2021-11-02T01:40:59.909" v="18296" actId="1076"/>
          <ac:spMkLst>
            <pc:docMk/>
            <pc:sldMk cId="1169733951" sldId="300"/>
            <ac:spMk id="42" creationId="{957647E4-9EAB-459C-A979-3A3D5108A216}"/>
          </ac:spMkLst>
        </pc:spChg>
        <pc:spChg chg="add mod">
          <ac:chgData name="이 소윤" userId="a01b22963202b14c" providerId="LiveId" clId="{3A2AE7F5-9372-4F95-8589-AAB455763389}" dt="2021-11-02T00:51:36.600" v="17112" actId="1035"/>
          <ac:spMkLst>
            <pc:docMk/>
            <pc:sldMk cId="1169733951" sldId="300"/>
            <ac:spMk id="43" creationId="{C10CF2EF-5537-49A5-9A32-F12570C42A82}"/>
          </ac:spMkLst>
        </pc:spChg>
        <pc:spChg chg="add del mod">
          <ac:chgData name="이 소윤" userId="a01b22963202b14c" providerId="LiveId" clId="{3A2AE7F5-9372-4F95-8589-AAB455763389}" dt="2021-11-02T00:57:19.847" v="17654" actId="478"/>
          <ac:spMkLst>
            <pc:docMk/>
            <pc:sldMk cId="1169733951" sldId="300"/>
            <ac:spMk id="44" creationId="{74E816B6-5B22-46BD-BB60-F1582FF2346E}"/>
          </ac:spMkLst>
        </pc:spChg>
        <pc:spChg chg="add del mod">
          <ac:chgData name="이 소윤" userId="a01b22963202b14c" providerId="LiveId" clId="{3A2AE7F5-9372-4F95-8589-AAB455763389}" dt="2021-11-02T00:56:04.516" v="17566" actId="21"/>
          <ac:spMkLst>
            <pc:docMk/>
            <pc:sldMk cId="1169733951" sldId="300"/>
            <ac:spMk id="45" creationId="{A5112A00-A9C7-4698-AB0C-E0104F9C7534}"/>
          </ac:spMkLst>
        </pc:spChg>
        <pc:spChg chg="add mod ord">
          <ac:chgData name="이 소윤" userId="a01b22963202b14c" providerId="LiveId" clId="{3A2AE7F5-9372-4F95-8589-AAB455763389}" dt="2021-11-02T01:02:48.858" v="17936" actId="20577"/>
          <ac:spMkLst>
            <pc:docMk/>
            <pc:sldMk cId="1169733951" sldId="300"/>
            <ac:spMk id="46" creationId="{AAC5BC70-D4F9-4124-9576-F061182A05E0}"/>
          </ac:spMkLst>
        </pc:spChg>
        <pc:spChg chg="add mod">
          <ac:chgData name="이 소윤" userId="a01b22963202b14c" providerId="LiveId" clId="{3A2AE7F5-9372-4F95-8589-AAB455763389}" dt="2021-11-02T01:02:40.711" v="17935" actId="20577"/>
          <ac:spMkLst>
            <pc:docMk/>
            <pc:sldMk cId="1169733951" sldId="300"/>
            <ac:spMk id="48" creationId="{42C132F2-AA05-4749-B438-66F256F614E6}"/>
          </ac:spMkLst>
        </pc:spChg>
        <pc:spChg chg="add mod">
          <ac:chgData name="이 소윤" userId="a01b22963202b14c" providerId="LiveId" clId="{3A2AE7F5-9372-4F95-8589-AAB455763389}" dt="2021-11-01T23:32:19.324" v="15934" actId="1038"/>
          <ac:spMkLst>
            <pc:docMk/>
            <pc:sldMk cId="1169733951" sldId="300"/>
            <ac:spMk id="50" creationId="{2D015118-884F-47DB-BDCF-665A39CBEE90}"/>
          </ac:spMkLst>
        </pc:spChg>
        <pc:spChg chg="add mod">
          <ac:chgData name="이 소윤" userId="a01b22963202b14c" providerId="LiveId" clId="{3A2AE7F5-9372-4F95-8589-AAB455763389}" dt="2021-11-02T00:43:35.467" v="17052" actId="1037"/>
          <ac:spMkLst>
            <pc:docMk/>
            <pc:sldMk cId="1169733951" sldId="300"/>
            <ac:spMk id="60" creationId="{0CE59B02-4656-4B6F-A8FF-70DE3370AC13}"/>
          </ac:spMkLst>
        </pc:spChg>
        <pc:spChg chg="add mod">
          <ac:chgData name="이 소윤" userId="a01b22963202b14c" providerId="LiveId" clId="{3A2AE7F5-9372-4F95-8589-AAB455763389}" dt="2021-11-01T23:45:10.842" v="16317" actId="20577"/>
          <ac:spMkLst>
            <pc:docMk/>
            <pc:sldMk cId="1169733951" sldId="300"/>
            <ac:spMk id="61" creationId="{D3A8539D-33C1-40AE-9A03-295B24FD1351}"/>
          </ac:spMkLst>
        </pc:spChg>
        <pc:spChg chg="add mod">
          <ac:chgData name="이 소윤" userId="a01b22963202b14c" providerId="LiveId" clId="{3A2AE7F5-9372-4F95-8589-AAB455763389}" dt="2021-11-02T00:44:09.801" v="17093"/>
          <ac:spMkLst>
            <pc:docMk/>
            <pc:sldMk cId="1169733951" sldId="300"/>
            <ac:spMk id="63" creationId="{6AF49E41-07F5-459C-A2B1-A94331B8E700}"/>
          </ac:spMkLst>
        </pc:spChg>
        <pc:spChg chg="add mod">
          <ac:chgData name="이 소윤" userId="a01b22963202b14c" providerId="LiveId" clId="{3A2AE7F5-9372-4F95-8589-AAB455763389}" dt="2021-11-02T00:43:58.600" v="17057" actId="1076"/>
          <ac:spMkLst>
            <pc:docMk/>
            <pc:sldMk cId="1169733951" sldId="300"/>
            <ac:spMk id="64" creationId="{258FDE65-7EA2-4C92-ABDD-BA43779F766D}"/>
          </ac:spMkLst>
        </pc:spChg>
        <pc:spChg chg="add mod">
          <ac:chgData name="이 소윤" userId="a01b22963202b14c" providerId="LiveId" clId="{3A2AE7F5-9372-4F95-8589-AAB455763389}" dt="2021-11-01T23:46:31.003" v="16422" actId="2711"/>
          <ac:spMkLst>
            <pc:docMk/>
            <pc:sldMk cId="1169733951" sldId="300"/>
            <ac:spMk id="70" creationId="{89487194-0F2E-449F-9F46-CEC82C7E46DD}"/>
          </ac:spMkLst>
        </pc:spChg>
        <pc:spChg chg="add mod">
          <ac:chgData name="이 소윤" userId="a01b22963202b14c" providerId="LiveId" clId="{3A2AE7F5-9372-4F95-8589-AAB455763389}" dt="2021-11-02T01:47:06.265" v="18528" actId="20577"/>
          <ac:spMkLst>
            <pc:docMk/>
            <pc:sldMk cId="1169733951" sldId="300"/>
            <ac:spMk id="75" creationId="{A085D1DB-DC8A-47F6-8D2D-97FD30FEE64C}"/>
          </ac:spMkLst>
        </pc:spChg>
        <pc:spChg chg="add mod">
          <ac:chgData name="이 소윤" userId="a01b22963202b14c" providerId="LiveId" clId="{3A2AE7F5-9372-4F95-8589-AAB455763389}" dt="2021-11-02T02:17:24.008" v="18598" actId="1037"/>
          <ac:spMkLst>
            <pc:docMk/>
            <pc:sldMk cId="1169733951" sldId="300"/>
            <ac:spMk id="76" creationId="{3E84B021-FFAB-4AE5-81EE-D8A3F5D10458}"/>
          </ac:spMkLst>
        </pc:spChg>
        <pc:spChg chg="add mod">
          <ac:chgData name="이 소윤" userId="a01b22963202b14c" providerId="LiveId" clId="{3A2AE7F5-9372-4F95-8589-AAB455763389}" dt="2021-11-02T02:17:24.008" v="18598" actId="1037"/>
          <ac:spMkLst>
            <pc:docMk/>
            <pc:sldMk cId="1169733951" sldId="300"/>
            <ac:spMk id="77" creationId="{BA2A28BA-1680-478C-AAE1-5A74B0A1153F}"/>
          </ac:spMkLst>
        </pc:spChg>
        <pc:spChg chg="add mod">
          <ac:chgData name="이 소윤" userId="a01b22963202b14c" providerId="LiveId" clId="{3A2AE7F5-9372-4F95-8589-AAB455763389}" dt="2021-11-02T02:17:28.234" v="18615" actId="1037"/>
          <ac:spMkLst>
            <pc:docMk/>
            <pc:sldMk cId="1169733951" sldId="300"/>
            <ac:spMk id="83" creationId="{52213B58-7FE8-4F08-A35B-ED7524B89693}"/>
          </ac:spMkLst>
        </pc:spChg>
        <pc:spChg chg="add mod">
          <ac:chgData name="이 소윤" userId="a01b22963202b14c" providerId="LiveId" clId="{3A2AE7F5-9372-4F95-8589-AAB455763389}" dt="2021-11-02T01:01:18.099" v="17916" actId="1076"/>
          <ac:spMkLst>
            <pc:docMk/>
            <pc:sldMk cId="1169733951" sldId="300"/>
            <ac:spMk id="84" creationId="{DF2CB307-B86B-4234-9BC9-F3C09DDEDB28}"/>
          </ac:spMkLst>
        </pc:spChg>
        <pc:grpChg chg="add mod">
          <ac:chgData name="이 소윤" userId="a01b22963202b14c" providerId="LiveId" clId="{3A2AE7F5-9372-4F95-8589-AAB455763389}" dt="2021-10-31T06:47:15.206" v="6990" actId="1076"/>
          <ac:grpSpMkLst>
            <pc:docMk/>
            <pc:sldMk cId="1169733951" sldId="300"/>
            <ac:grpSpMk id="15" creationId="{85D56408-AF33-41D1-A860-10FD33418D64}"/>
          </ac:grpSpMkLst>
        </pc:grpChg>
        <pc:grpChg chg="add del mod">
          <ac:chgData name="이 소윤" userId="a01b22963202b14c" providerId="LiveId" clId="{3A2AE7F5-9372-4F95-8589-AAB455763389}" dt="2021-10-31T06:47:45.998" v="7005" actId="478"/>
          <ac:grpSpMkLst>
            <pc:docMk/>
            <pc:sldMk cId="1169733951" sldId="300"/>
            <ac:grpSpMk id="30" creationId="{D7A5136F-CF71-4C60-B3BA-BBFEFE8F6B6A}"/>
          </ac:grpSpMkLst>
        </pc:grpChg>
        <pc:grpChg chg="add mod">
          <ac:chgData name="이 소윤" userId="a01b22963202b14c" providerId="LiveId" clId="{3A2AE7F5-9372-4F95-8589-AAB455763389}" dt="2021-10-31T06:47:15.206" v="6990" actId="1076"/>
          <ac:grpSpMkLst>
            <pc:docMk/>
            <pc:sldMk cId="1169733951" sldId="300"/>
            <ac:grpSpMk id="34" creationId="{1ECB0A78-16E4-4AEE-9BD4-423EDDBE8C70}"/>
          </ac:grpSpMkLst>
        </pc:grpChg>
        <pc:graphicFrameChg chg="del">
          <ac:chgData name="이 소윤" userId="a01b22963202b14c" providerId="LiveId" clId="{3A2AE7F5-9372-4F95-8589-AAB455763389}" dt="2021-10-30T16:19:12.158" v="3568" actId="478"/>
          <ac:graphicFrameMkLst>
            <pc:docMk/>
            <pc:sldMk cId="1169733951" sldId="300"/>
            <ac:graphicFrameMk id="9" creationId="{ABB122F9-AFA5-4CED-89ED-DCEE741CA807}"/>
          </ac:graphicFrameMkLst>
        </pc:graphicFrameChg>
        <pc:picChg chg="add mod">
          <ac:chgData name="이 소윤" userId="a01b22963202b14c" providerId="LiveId" clId="{3A2AE7F5-9372-4F95-8589-AAB455763389}" dt="2021-10-31T06:47:15.206" v="6990" actId="1076"/>
          <ac:picMkLst>
            <pc:docMk/>
            <pc:sldMk cId="1169733951" sldId="300"/>
            <ac:picMk id="32" creationId="{EB37AC71-3930-4FE1-970C-562ACE4B347B}"/>
          </ac:picMkLst>
        </pc:picChg>
        <pc:picChg chg="mod">
          <ac:chgData name="이 소윤" userId="a01b22963202b14c" providerId="LiveId" clId="{3A2AE7F5-9372-4F95-8589-AAB455763389}" dt="2021-10-31T06:47:15.206" v="6990" actId="1076"/>
          <ac:picMkLst>
            <pc:docMk/>
            <pc:sldMk cId="1169733951" sldId="300"/>
            <ac:picMk id="35" creationId="{C8F05911-2AD6-4765-B5D4-7FD0C898A9F2}"/>
          </ac:picMkLst>
        </pc:picChg>
        <pc:picChg chg="mod">
          <ac:chgData name="이 소윤" userId="a01b22963202b14c" providerId="LiveId" clId="{3A2AE7F5-9372-4F95-8589-AAB455763389}" dt="2021-10-31T06:47:15.206" v="6990" actId="1076"/>
          <ac:picMkLst>
            <pc:docMk/>
            <pc:sldMk cId="1169733951" sldId="300"/>
            <ac:picMk id="36" creationId="{33E6E0E7-922C-4A9C-910B-62EB770AAEF5}"/>
          </ac:picMkLst>
        </pc:picChg>
        <pc:picChg chg="add del mod modCrop">
          <ac:chgData name="이 소윤" userId="a01b22963202b14c" providerId="LiveId" clId="{3A2AE7F5-9372-4F95-8589-AAB455763389}" dt="2021-11-01T23:45:25.344" v="16321" actId="478"/>
          <ac:picMkLst>
            <pc:docMk/>
            <pc:sldMk cId="1169733951" sldId="300"/>
            <ac:picMk id="65" creationId="{52A84801-C2C6-46AE-82D0-1BDC9605FA5C}"/>
          </ac:picMkLst>
        </pc:picChg>
        <pc:picChg chg="add mod modCrop">
          <ac:chgData name="이 소윤" userId="a01b22963202b14c" providerId="LiveId" clId="{3A2AE7F5-9372-4F95-8589-AAB455763389}" dt="2021-11-01T23:45:31.573" v="16322" actId="1076"/>
          <ac:picMkLst>
            <pc:docMk/>
            <pc:sldMk cId="1169733951" sldId="300"/>
            <ac:picMk id="67" creationId="{20CB9F86-E339-459E-B077-602DCFDF66E8}"/>
          </ac:picMkLst>
        </pc:picChg>
        <pc:picChg chg="add mod">
          <ac:chgData name="이 소윤" userId="a01b22963202b14c" providerId="LiveId" clId="{3A2AE7F5-9372-4F95-8589-AAB455763389}" dt="2021-10-31T06:47:15.206" v="6990" actId="1076"/>
          <ac:picMkLst>
            <pc:docMk/>
            <pc:sldMk cId="1169733951" sldId="300"/>
            <ac:picMk id="5122" creationId="{0F9A4CAD-7EEB-49DA-95F1-05540B325036}"/>
          </ac:picMkLst>
        </pc:picChg>
        <pc:picChg chg="add del mod">
          <ac:chgData name="이 소윤" userId="a01b22963202b14c" providerId="LiveId" clId="{3A2AE7F5-9372-4F95-8589-AAB455763389}" dt="2021-11-01T23:44:49.464" v="16281" actId="478"/>
          <ac:picMkLst>
            <pc:docMk/>
            <pc:sldMk cId="1169733951" sldId="300"/>
            <ac:picMk id="5124" creationId="{EB140479-65AD-4A5A-A5E3-D405A5D58926}"/>
          </ac:picMkLst>
        </pc:picChg>
        <pc:cxnChg chg="del mod">
          <ac:chgData name="이 소윤" userId="a01b22963202b14c" providerId="LiveId" clId="{3A2AE7F5-9372-4F95-8589-AAB455763389}" dt="2021-11-01T22:54:17.390" v="14238" actId="478"/>
          <ac:cxnSpMkLst>
            <pc:docMk/>
            <pc:sldMk cId="1169733951" sldId="300"/>
            <ac:cxnSpMk id="8" creationId="{834DAA9B-C60E-40CD-9F1B-04D9689B4250}"/>
          </ac:cxnSpMkLst>
        </pc:cxnChg>
        <pc:cxnChg chg="mod">
          <ac:chgData name="이 소윤" userId="a01b22963202b14c" providerId="LiveId" clId="{3A2AE7F5-9372-4F95-8589-AAB455763389}" dt="2021-11-01T23:40:14.681" v="16245" actId="1076"/>
          <ac:cxnSpMkLst>
            <pc:docMk/>
            <pc:sldMk cId="1169733951" sldId="300"/>
            <ac:cxnSpMk id="11" creationId="{C9232CAF-F34B-4678-A4CF-E3EE202C26BC}"/>
          </ac:cxnSpMkLst>
        </pc:cxnChg>
        <pc:cxnChg chg="add del mod">
          <ac:chgData name="이 소윤" userId="a01b22963202b14c" providerId="LiveId" clId="{3A2AE7F5-9372-4F95-8589-AAB455763389}" dt="2021-11-01T23:34:04.189" v="16074" actId="478"/>
          <ac:cxnSpMkLst>
            <pc:docMk/>
            <pc:sldMk cId="1169733951" sldId="300"/>
            <ac:cxnSpMk id="14" creationId="{D283ACF6-4CBA-4963-AD71-D817F88A2ACB}"/>
          </ac:cxnSpMkLst>
        </pc:cxnChg>
        <pc:cxnChg chg="add del mod">
          <ac:chgData name="이 소윤" userId="a01b22963202b14c" providerId="LiveId" clId="{3A2AE7F5-9372-4F95-8589-AAB455763389}" dt="2021-11-01T23:34:04.189" v="16074" actId="478"/>
          <ac:cxnSpMkLst>
            <pc:docMk/>
            <pc:sldMk cId="1169733951" sldId="300"/>
            <ac:cxnSpMk id="38" creationId="{4731C222-D09B-4563-8DB9-2B110D3055BA}"/>
          </ac:cxnSpMkLst>
        </pc:cxnChg>
        <pc:cxnChg chg="add del mod">
          <ac:chgData name="이 소윤" userId="a01b22963202b14c" providerId="LiveId" clId="{3A2AE7F5-9372-4F95-8589-AAB455763389}" dt="2021-11-01T22:53:56.296" v="14233"/>
          <ac:cxnSpMkLst>
            <pc:docMk/>
            <pc:sldMk cId="1169733951" sldId="300"/>
            <ac:cxnSpMk id="49" creationId="{0CE686FD-0219-4610-AD8D-6736BBB1FD3F}"/>
          </ac:cxnSpMkLst>
        </pc:cxnChg>
        <pc:cxnChg chg="add del">
          <ac:chgData name="이 소윤" userId="a01b22963202b14c" providerId="LiveId" clId="{3A2AE7F5-9372-4F95-8589-AAB455763389}" dt="2021-11-01T23:35:41.466" v="16079" actId="11529"/>
          <ac:cxnSpMkLst>
            <pc:docMk/>
            <pc:sldMk cId="1169733951" sldId="300"/>
            <ac:cxnSpMk id="52" creationId="{AB93F7CA-1031-4344-804F-4E9BD42B3278}"/>
          </ac:cxnSpMkLst>
        </pc:cxnChg>
        <pc:cxnChg chg="add mod">
          <ac:chgData name="이 소윤" userId="a01b22963202b14c" providerId="LiveId" clId="{3A2AE7F5-9372-4F95-8589-AAB455763389}" dt="2021-11-02T00:54:42.447" v="17481" actId="1076"/>
          <ac:cxnSpMkLst>
            <pc:docMk/>
            <pc:sldMk cId="1169733951" sldId="300"/>
            <ac:cxnSpMk id="54" creationId="{D7503C0A-8146-4150-AAB9-C834F8E56641}"/>
          </ac:cxnSpMkLst>
        </pc:cxnChg>
        <pc:cxnChg chg="add mod">
          <ac:chgData name="이 소윤" userId="a01b22963202b14c" providerId="LiveId" clId="{3A2AE7F5-9372-4F95-8589-AAB455763389}" dt="2021-11-02T02:17:24.008" v="18598" actId="1037"/>
          <ac:cxnSpMkLst>
            <pc:docMk/>
            <pc:sldMk cId="1169733951" sldId="300"/>
            <ac:cxnSpMk id="74" creationId="{3D9B299D-219C-4317-B8AF-389464899E0C}"/>
          </ac:cxnSpMkLst>
        </pc:cxnChg>
        <pc:cxnChg chg="add mod">
          <ac:chgData name="이 소윤" userId="a01b22963202b14c" providerId="LiveId" clId="{3A2AE7F5-9372-4F95-8589-AAB455763389}" dt="2021-11-02T02:17:24.008" v="18598" actId="1037"/>
          <ac:cxnSpMkLst>
            <pc:docMk/>
            <pc:sldMk cId="1169733951" sldId="300"/>
            <ac:cxnSpMk id="81" creationId="{A1D13A8E-BC81-475E-A417-C725F0B1CF6D}"/>
          </ac:cxnSpMkLst>
        </pc:cxnChg>
      </pc:sldChg>
      <pc:sldChg chg="add del setBg">
        <pc:chgData name="이 소윤" userId="a01b22963202b14c" providerId="LiveId" clId="{3A2AE7F5-9372-4F95-8589-AAB455763389}" dt="2021-11-02T02:25:06.288" v="19540" actId="2696"/>
        <pc:sldMkLst>
          <pc:docMk/>
          <pc:sldMk cId="388012074" sldId="301"/>
        </pc:sldMkLst>
      </pc:sldChg>
      <pc:sldChg chg="addSp delSp modSp new del mod setBg">
        <pc:chgData name="이 소윤" userId="a01b22963202b14c" providerId="LiveId" clId="{3A2AE7F5-9372-4F95-8589-AAB455763389}" dt="2021-10-31T02:59:40.252" v="4484" actId="2696"/>
        <pc:sldMkLst>
          <pc:docMk/>
          <pc:sldMk cId="2850460296" sldId="301"/>
        </pc:sldMkLst>
        <pc:spChg chg="add del mod">
          <ac:chgData name="이 소윤" userId="a01b22963202b14c" providerId="LiveId" clId="{3A2AE7F5-9372-4F95-8589-AAB455763389}" dt="2021-10-30T16:57:23.466" v="3763" actId="21"/>
          <ac:spMkLst>
            <pc:docMk/>
            <pc:sldMk cId="2850460296" sldId="301"/>
            <ac:spMk id="2" creationId="{89C6762A-B25A-410F-9837-BEE5BD9E6703}"/>
          </ac:spMkLst>
        </pc:spChg>
        <pc:spChg chg="add mod">
          <ac:chgData name="이 소윤" userId="a01b22963202b14c" providerId="LiveId" clId="{3A2AE7F5-9372-4F95-8589-AAB455763389}" dt="2021-10-30T17:00:20.503" v="3828" actId="403"/>
          <ac:spMkLst>
            <pc:docMk/>
            <pc:sldMk cId="2850460296" sldId="301"/>
            <ac:spMk id="3" creationId="{D21F8D04-9E7F-4908-B74B-6421E56E2BC4}"/>
          </ac:spMkLst>
        </pc:spChg>
        <pc:spChg chg="add mod">
          <ac:chgData name="이 소윤" userId="a01b22963202b14c" providerId="LiveId" clId="{3A2AE7F5-9372-4F95-8589-AAB455763389}" dt="2021-10-30T16:58:59.223" v="3806" actId="2711"/>
          <ac:spMkLst>
            <pc:docMk/>
            <pc:sldMk cId="2850460296" sldId="301"/>
            <ac:spMk id="4" creationId="{7DF70C1C-0F2F-4AA0-8F65-C6AC4F4BABDC}"/>
          </ac:spMkLst>
        </pc:spChg>
        <pc:spChg chg="add mod ord">
          <ac:chgData name="이 소윤" userId="a01b22963202b14c" providerId="LiveId" clId="{3A2AE7F5-9372-4F95-8589-AAB455763389}" dt="2021-10-30T17:03:31.510" v="3852" actId="14100"/>
          <ac:spMkLst>
            <pc:docMk/>
            <pc:sldMk cId="2850460296" sldId="301"/>
            <ac:spMk id="6" creationId="{79F352A0-DFE9-40E3-922C-CF5B2224B87F}"/>
          </ac:spMkLst>
        </pc:spChg>
        <pc:picChg chg="add mod">
          <ac:chgData name="이 소윤" userId="a01b22963202b14c" providerId="LiveId" clId="{3A2AE7F5-9372-4F95-8589-AAB455763389}" dt="2021-10-30T17:03:46.861" v="3854" actId="1076"/>
          <ac:picMkLst>
            <pc:docMk/>
            <pc:sldMk cId="2850460296" sldId="301"/>
            <ac:picMk id="5" creationId="{428CAD76-25A1-42E4-BE53-CE9F94944488}"/>
          </ac:picMkLst>
        </pc:picChg>
      </pc:sldChg>
      <pc:sldChg chg="addSp modSp add del mod setBg">
        <pc:chgData name="이 소윤" userId="a01b22963202b14c" providerId="LiveId" clId="{3A2AE7F5-9372-4F95-8589-AAB455763389}" dt="2021-10-31T02:59:45.774" v="4486" actId="2696"/>
        <pc:sldMkLst>
          <pc:docMk/>
          <pc:sldMk cId="977579321" sldId="302"/>
        </pc:sldMkLst>
        <pc:spChg chg="add mod">
          <ac:chgData name="이 소윤" userId="a01b22963202b14c" providerId="LiveId" clId="{3A2AE7F5-9372-4F95-8589-AAB455763389}" dt="2021-10-30T17:21:37.647" v="3974" actId="1035"/>
          <ac:spMkLst>
            <pc:docMk/>
            <pc:sldMk cId="977579321" sldId="302"/>
            <ac:spMk id="2" creationId="{6561039C-CD06-4566-BA1B-F3BC327B8E67}"/>
          </ac:spMkLst>
        </pc:spChg>
        <pc:spChg chg="mod">
          <ac:chgData name="이 소윤" userId="a01b22963202b14c" providerId="LiveId" clId="{3A2AE7F5-9372-4F95-8589-AAB455763389}" dt="2021-10-31T02:31:27.114" v="3998" actId="207"/>
          <ac:spMkLst>
            <pc:docMk/>
            <pc:sldMk cId="977579321" sldId="302"/>
            <ac:spMk id="3" creationId="{D21F8D04-9E7F-4908-B74B-6421E56E2BC4}"/>
          </ac:spMkLst>
        </pc:spChg>
        <pc:spChg chg="mod">
          <ac:chgData name="이 소윤" userId="a01b22963202b14c" providerId="LiveId" clId="{3A2AE7F5-9372-4F95-8589-AAB455763389}" dt="2021-10-30T17:19:46.011" v="3955" actId="1038"/>
          <ac:spMkLst>
            <pc:docMk/>
            <pc:sldMk cId="977579321" sldId="302"/>
            <ac:spMk id="4" creationId="{7DF70C1C-0F2F-4AA0-8F65-C6AC4F4BABDC}"/>
          </ac:spMkLst>
        </pc:spChg>
        <pc:spChg chg="mod">
          <ac:chgData name="이 소윤" userId="a01b22963202b14c" providerId="LiveId" clId="{3A2AE7F5-9372-4F95-8589-AAB455763389}" dt="2021-10-31T02:31:10.399" v="3996" actId="207"/>
          <ac:spMkLst>
            <pc:docMk/>
            <pc:sldMk cId="977579321" sldId="302"/>
            <ac:spMk id="6" creationId="{79F352A0-DFE9-40E3-922C-CF5B2224B87F}"/>
          </ac:spMkLst>
        </pc:spChg>
        <pc:spChg chg="add mod">
          <ac:chgData name="이 소윤" userId="a01b22963202b14c" providerId="LiveId" clId="{3A2AE7F5-9372-4F95-8589-AAB455763389}" dt="2021-10-30T17:21:14.646" v="3970" actId="14100"/>
          <ac:spMkLst>
            <pc:docMk/>
            <pc:sldMk cId="977579321" sldId="302"/>
            <ac:spMk id="7" creationId="{16EA0B29-5D18-48FD-B667-1C448689327A}"/>
          </ac:spMkLst>
        </pc:spChg>
        <pc:picChg chg="mod">
          <ac:chgData name="이 소윤" userId="a01b22963202b14c" providerId="LiveId" clId="{3A2AE7F5-9372-4F95-8589-AAB455763389}" dt="2021-10-30T17:14:13.389" v="3917" actId="1076"/>
          <ac:picMkLst>
            <pc:docMk/>
            <pc:sldMk cId="977579321" sldId="302"/>
            <ac:picMk id="5" creationId="{428CAD76-25A1-42E4-BE53-CE9F94944488}"/>
          </ac:picMkLst>
        </pc:picChg>
        <pc:picChg chg="add mod">
          <ac:chgData name="이 소윤" userId="a01b22963202b14c" providerId="LiveId" clId="{3A2AE7F5-9372-4F95-8589-AAB455763389}" dt="2021-10-31T02:40:46.882" v="4049" actId="14100"/>
          <ac:picMkLst>
            <pc:docMk/>
            <pc:sldMk cId="977579321" sldId="302"/>
            <ac:picMk id="9" creationId="{9C375BDE-B167-4A28-9583-51D55ED25D41}"/>
          </ac:picMkLst>
        </pc:picChg>
      </pc:sldChg>
      <pc:sldChg chg="addSp delSp modSp add mod setBg">
        <pc:chgData name="이 소윤" userId="a01b22963202b14c" providerId="LiveId" clId="{3A2AE7F5-9372-4F95-8589-AAB455763389}" dt="2021-11-02T02:48:27.770" v="21573" actId="478"/>
        <pc:sldMkLst>
          <pc:docMk/>
          <pc:sldMk cId="2295831785" sldId="302"/>
        </pc:sldMkLst>
        <pc:spChg chg="add del">
          <ac:chgData name="이 소윤" userId="a01b22963202b14c" providerId="LiveId" clId="{3A2AE7F5-9372-4F95-8589-AAB455763389}" dt="2021-11-02T02:48:27.770" v="21573" actId="478"/>
          <ac:spMkLst>
            <pc:docMk/>
            <pc:sldMk cId="2295831785" sldId="302"/>
            <ac:spMk id="6" creationId="{79F352A0-DFE9-40E3-922C-CF5B2224B87F}"/>
          </ac:spMkLst>
        </pc:spChg>
        <pc:spChg chg="add mod">
          <ac:chgData name="이 소윤" userId="a01b22963202b14c" providerId="LiveId" clId="{3A2AE7F5-9372-4F95-8589-AAB455763389}" dt="2021-11-02T02:48:23.463" v="21571"/>
          <ac:spMkLst>
            <pc:docMk/>
            <pc:sldMk cId="2295831785" sldId="302"/>
            <ac:spMk id="10" creationId="{183FE3C5-D6A7-492C-8265-579CE4760433}"/>
          </ac:spMkLst>
        </pc:spChg>
      </pc:sldChg>
      <pc:sldChg chg="addSp delSp modSp new mod setBg">
        <pc:chgData name="이 소윤" userId="a01b22963202b14c" providerId="LiveId" clId="{3A2AE7F5-9372-4F95-8589-AAB455763389}" dt="2021-11-02T02:35:52.668" v="20740" actId="403"/>
        <pc:sldMkLst>
          <pc:docMk/>
          <pc:sldMk cId="3429174182" sldId="303"/>
        </pc:sldMkLst>
        <pc:spChg chg="add mod">
          <ac:chgData name="이 소윤" userId="a01b22963202b14c" providerId="LiveId" clId="{3A2AE7F5-9372-4F95-8589-AAB455763389}" dt="2021-11-01T00:46:12.780" v="10643" actId="1076"/>
          <ac:spMkLst>
            <pc:docMk/>
            <pc:sldMk cId="3429174182" sldId="303"/>
            <ac:spMk id="2" creationId="{9BE72143-AE19-48DD-A250-836FBA93CF3B}"/>
          </ac:spMkLst>
        </pc:spChg>
        <pc:spChg chg="add mod">
          <ac:chgData name="이 소윤" userId="a01b22963202b14c" providerId="LiveId" clId="{3A2AE7F5-9372-4F95-8589-AAB455763389}" dt="2021-10-31T02:33:19.723" v="4004" actId="207"/>
          <ac:spMkLst>
            <pc:docMk/>
            <pc:sldMk cId="3429174182" sldId="303"/>
            <ac:spMk id="3" creationId="{9FBE89C1-7CAE-43E0-BCB5-D419E1900659}"/>
          </ac:spMkLst>
        </pc:spChg>
        <pc:spChg chg="add del mod">
          <ac:chgData name="이 소윤" userId="a01b22963202b14c" providerId="LiveId" clId="{3A2AE7F5-9372-4F95-8589-AAB455763389}" dt="2021-10-31T02:41:11.649" v="4061" actId="478"/>
          <ac:spMkLst>
            <pc:docMk/>
            <pc:sldMk cId="3429174182" sldId="303"/>
            <ac:spMk id="6" creationId="{638B26A1-B4FF-490F-ACB1-0E88F0D439B9}"/>
          </ac:spMkLst>
        </pc:spChg>
        <pc:spChg chg="add mod">
          <ac:chgData name="이 소윤" userId="a01b22963202b14c" providerId="LiveId" clId="{3A2AE7F5-9372-4F95-8589-AAB455763389}" dt="2021-11-02T02:35:52.668" v="20740" actId="403"/>
          <ac:spMkLst>
            <pc:docMk/>
            <pc:sldMk cId="3429174182" sldId="303"/>
            <ac:spMk id="7" creationId="{438FB567-30F4-4CA3-A0D6-611070967D73}"/>
          </ac:spMkLst>
        </pc:spChg>
        <pc:spChg chg="add mod">
          <ac:chgData name="이 소윤" userId="a01b22963202b14c" providerId="LiveId" clId="{3A2AE7F5-9372-4F95-8589-AAB455763389}" dt="2021-11-01T00:45:42.648" v="10636" actId="164"/>
          <ac:spMkLst>
            <pc:docMk/>
            <pc:sldMk cId="3429174182" sldId="303"/>
            <ac:spMk id="8" creationId="{22852857-099A-4B24-949C-6DF946F288FB}"/>
          </ac:spMkLst>
        </pc:spChg>
        <pc:spChg chg="add mod">
          <ac:chgData name="이 소윤" userId="a01b22963202b14c" providerId="LiveId" clId="{3A2AE7F5-9372-4F95-8589-AAB455763389}" dt="2021-11-01T00:48:49.472" v="10848" actId="403"/>
          <ac:spMkLst>
            <pc:docMk/>
            <pc:sldMk cId="3429174182" sldId="303"/>
            <ac:spMk id="10" creationId="{082C6376-EFDE-4882-B153-E8B3B411C660}"/>
          </ac:spMkLst>
        </pc:spChg>
        <pc:spChg chg="add mod">
          <ac:chgData name="이 소윤" userId="a01b22963202b14c" providerId="LiveId" clId="{3A2AE7F5-9372-4F95-8589-AAB455763389}" dt="2021-11-01T00:49:03.740" v="10853" actId="6549"/>
          <ac:spMkLst>
            <pc:docMk/>
            <pc:sldMk cId="3429174182" sldId="303"/>
            <ac:spMk id="11" creationId="{B24108B9-A0B6-48BF-B925-E73BBE45613D}"/>
          </ac:spMkLst>
        </pc:spChg>
        <pc:spChg chg="add mod">
          <ac:chgData name="이 소윤" userId="a01b22963202b14c" providerId="LiveId" clId="{3A2AE7F5-9372-4F95-8589-AAB455763389}" dt="2021-11-01T00:48:35.168" v="10838" actId="1036"/>
          <ac:spMkLst>
            <pc:docMk/>
            <pc:sldMk cId="3429174182" sldId="303"/>
            <ac:spMk id="12" creationId="{54D2EF37-1975-4F33-92E9-72C2BC7895F8}"/>
          </ac:spMkLst>
        </pc:spChg>
        <pc:spChg chg="add mod">
          <ac:chgData name="이 소윤" userId="a01b22963202b14c" providerId="LiveId" clId="{3A2AE7F5-9372-4F95-8589-AAB455763389}" dt="2021-11-01T00:50:52.059" v="10923" actId="14100"/>
          <ac:spMkLst>
            <pc:docMk/>
            <pc:sldMk cId="3429174182" sldId="303"/>
            <ac:spMk id="13" creationId="{A4EB2F31-605F-42BC-8514-7E1B02EB79ED}"/>
          </ac:spMkLst>
        </pc:spChg>
        <pc:spChg chg="add mod">
          <ac:chgData name="이 소윤" userId="a01b22963202b14c" providerId="LiveId" clId="{3A2AE7F5-9372-4F95-8589-AAB455763389}" dt="2021-11-01T03:37:44.934" v="11763" actId="14100"/>
          <ac:spMkLst>
            <pc:docMk/>
            <pc:sldMk cId="3429174182" sldId="303"/>
            <ac:spMk id="14" creationId="{B2949D9C-EDC7-442E-BD21-F5985E24E10C}"/>
          </ac:spMkLst>
        </pc:spChg>
        <pc:spChg chg="add mod">
          <ac:chgData name="이 소윤" userId="a01b22963202b14c" providerId="LiveId" clId="{3A2AE7F5-9372-4F95-8589-AAB455763389}" dt="2021-11-02T02:17:44.440" v="18626" actId="20577"/>
          <ac:spMkLst>
            <pc:docMk/>
            <pc:sldMk cId="3429174182" sldId="303"/>
            <ac:spMk id="15" creationId="{BEE93204-1824-415A-BE68-AC417F5DE877}"/>
          </ac:spMkLst>
        </pc:spChg>
        <pc:grpChg chg="add mod">
          <ac:chgData name="이 소윤" userId="a01b22963202b14c" providerId="LiveId" clId="{3A2AE7F5-9372-4F95-8589-AAB455763389}" dt="2021-11-01T00:50:20.246" v="10914" actId="1076"/>
          <ac:grpSpMkLst>
            <pc:docMk/>
            <pc:sldMk cId="3429174182" sldId="303"/>
            <ac:grpSpMk id="9" creationId="{547FAB72-B94A-4146-A5CC-3F05AD46FCD9}"/>
          </ac:grpSpMkLst>
        </pc:grpChg>
        <pc:picChg chg="add mod">
          <ac:chgData name="이 소윤" userId="a01b22963202b14c" providerId="LiveId" clId="{3A2AE7F5-9372-4F95-8589-AAB455763389}" dt="2021-11-01T00:46:17.937" v="10651" actId="1036"/>
          <ac:picMkLst>
            <pc:docMk/>
            <pc:sldMk cId="3429174182" sldId="303"/>
            <ac:picMk id="5" creationId="{5C1B2E2B-7AAD-4485-AA5A-645C4B2C1DB5}"/>
          </ac:picMkLst>
        </pc:picChg>
      </pc:sldChg>
      <pc:sldChg chg="delSp add del mod setBg">
        <pc:chgData name="이 소윤" userId="a01b22963202b14c" providerId="LiveId" clId="{3A2AE7F5-9372-4F95-8589-AAB455763389}" dt="2021-10-31T06:30:39.985" v="6001" actId="2696"/>
        <pc:sldMkLst>
          <pc:docMk/>
          <pc:sldMk cId="1094505548" sldId="304"/>
        </pc:sldMkLst>
        <pc:spChg chg="del">
          <ac:chgData name="이 소윤" userId="a01b22963202b14c" providerId="LiveId" clId="{3A2AE7F5-9372-4F95-8589-AAB455763389}" dt="2021-10-31T06:30:36.151" v="5999" actId="21"/>
          <ac:spMkLst>
            <pc:docMk/>
            <pc:sldMk cId="1094505548" sldId="304"/>
            <ac:spMk id="47" creationId="{8C50C46E-6B5A-43D7-A474-CD56AB4FA1BC}"/>
          </ac:spMkLst>
        </pc:spChg>
      </pc:sldChg>
      <pc:sldChg chg="add del">
        <pc:chgData name="이 소윤" userId="a01b22963202b14c" providerId="LiveId" clId="{3A2AE7F5-9372-4F95-8589-AAB455763389}" dt="2021-11-01T02:50:44.451" v="11753" actId="2696"/>
        <pc:sldMkLst>
          <pc:docMk/>
          <pc:sldMk cId="3745349732" sldId="304"/>
        </pc:sldMkLst>
      </pc:sldChg>
      <pc:sldChg chg="addSp modSp add mod">
        <pc:chgData name="이 소윤" userId="a01b22963202b14c" providerId="LiveId" clId="{3A2AE7F5-9372-4F95-8589-AAB455763389}" dt="2021-11-02T02:48:10.998" v="21566" actId="255"/>
        <pc:sldMkLst>
          <pc:docMk/>
          <pc:sldMk cId="1893439921" sldId="305"/>
        </pc:sldMkLst>
        <pc:spChg chg="add mod">
          <ac:chgData name="이 소윤" userId="a01b22963202b14c" providerId="LiveId" clId="{3A2AE7F5-9372-4F95-8589-AAB455763389}" dt="2021-11-02T02:48:10.998" v="21566" actId="255"/>
          <ac:spMkLst>
            <pc:docMk/>
            <pc:sldMk cId="1893439921" sldId="305"/>
            <ac:spMk id="16" creationId="{61B40CF8-7989-45E2-B282-E519D12025A9}"/>
          </ac:spMkLst>
        </pc:spChg>
      </pc:sldChg>
      <pc:sldChg chg="addSp delSp modSp add del mod ord">
        <pc:chgData name="이 소윤" userId="a01b22963202b14c" providerId="LiveId" clId="{3A2AE7F5-9372-4F95-8589-AAB455763389}" dt="2021-11-01T05:18:50.718" v="12029" actId="2696"/>
        <pc:sldMkLst>
          <pc:docMk/>
          <pc:sldMk cId="3692392591" sldId="305"/>
        </pc:sldMkLst>
        <pc:spChg chg="add del">
          <ac:chgData name="이 소윤" userId="a01b22963202b14c" providerId="LiveId" clId="{3A2AE7F5-9372-4F95-8589-AAB455763389}" dt="2021-10-31T10:36:56.539" v="8575" actId="21"/>
          <ac:spMkLst>
            <pc:docMk/>
            <pc:sldMk cId="3692392591" sldId="305"/>
            <ac:spMk id="2" creationId="{7D5A6193-7162-4425-96E9-E95449D8937E}"/>
          </ac:spMkLst>
        </pc:spChg>
        <pc:spChg chg="add mod">
          <ac:chgData name="이 소윤" userId="a01b22963202b14c" providerId="LiveId" clId="{3A2AE7F5-9372-4F95-8589-AAB455763389}" dt="2021-11-01T05:18:40.339" v="12028" actId="1076"/>
          <ac:spMkLst>
            <pc:docMk/>
            <pc:sldMk cId="3692392591" sldId="305"/>
            <ac:spMk id="3" creationId="{D25B5C93-20DB-4B79-9435-F79ACF3B6404}"/>
          </ac:spMkLst>
        </pc:spChg>
        <pc:spChg chg="add mod">
          <ac:chgData name="이 소윤" userId="a01b22963202b14c" providerId="LiveId" clId="{3A2AE7F5-9372-4F95-8589-AAB455763389}" dt="2021-11-01T05:18:40.339" v="12028" actId="1076"/>
          <ac:spMkLst>
            <pc:docMk/>
            <pc:sldMk cId="3692392591" sldId="305"/>
            <ac:spMk id="4" creationId="{BDBAE48E-56AB-48AF-A90F-5830542A95A8}"/>
          </ac:spMkLst>
        </pc:spChg>
        <pc:spChg chg="mod">
          <ac:chgData name="이 소윤" userId="a01b22963202b14c" providerId="LiveId" clId="{3A2AE7F5-9372-4F95-8589-AAB455763389}" dt="2021-10-31T10:32:55.863" v="8532" actId="14100"/>
          <ac:spMkLst>
            <pc:docMk/>
            <pc:sldMk cId="3692392591" sldId="305"/>
            <ac:spMk id="5" creationId="{57F5D029-42B8-4B29-9B25-9BE19CADCFB7}"/>
          </ac:spMkLst>
        </pc:spChg>
        <pc:spChg chg="del">
          <ac:chgData name="이 소윤" userId="a01b22963202b14c" providerId="LiveId" clId="{3A2AE7F5-9372-4F95-8589-AAB455763389}" dt="2021-10-31T10:33:10.524" v="8533" actId="478"/>
          <ac:spMkLst>
            <pc:docMk/>
            <pc:sldMk cId="3692392591" sldId="305"/>
            <ac:spMk id="6" creationId="{5004F389-CE67-4788-A5DC-A9711EA25682}"/>
          </ac:spMkLst>
        </pc:spChg>
        <pc:spChg chg="add mod">
          <ac:chgData name="이 소윤" userId="a01b22963202b14c" providerId="LiveId" clId="{3A2AE7F5-9372-4F95-8589-AAB455763389}" dt="2021-11-01T05:18:40.339" v="12028" actId="1076"/>
          <ac:spMkLst>
            <pc:docMk/>
            <pc:sldMk cId="3692392591" sldId="305"/>
            <ac:spMk id="7" creationId="{AF962DA9-EC97-44A6-AC09-4FFB86319C57}"/>
          </ac:spMkLst>
        </pc:spChg>
        <pc:spChg chg="mod">
          <ac:chgData name="이 소윤" userId="a01b22963202b14c" providerId="LiveId" clId="{3A2AE7F5-9372-4F95-8589-AAB455763389}" dt="2021-10-31T10:32:43.263" v="8530" actId="14100"/>
          <ac:spMkLst>
            <pc:docMk/>
            <pc:sldMk cId="3692392591" sldId="305"/>
            <ac:spMk id="10" creationId="{DCEC8778-9A23-48A9-B26B-B876F6385CFF}"/>
          </ac:spMkLst>
        </pc:spChg>
        <pc:spChg chg="add mod">
          <ac:chgData name="이 소윤" userId="a01b22963202b14c" providerId="LiveId" clId="{3A2AE7F5-9372-4F95-8589-AAB455763389}" dt="2021-11-01T05:18:40.339" v="12028" actId="1076"/>
          <ac:spMkLst>
            <pc:docMk/>
            <pc:sldMk cId="3692392591" sldId="305"/>
            <ac:spMk id="15" creationId="{CB3098E8-4412-480B-B6A5-35C5FC196023}"/>
          </ac:spMkLst>
        </pc:spChg>
        <pc:picChg chg="add mod modCrop">
          <ac:chgData name="이 소윤" userId="a01b22963202b14c" providerId="LiveId" clId="{3A2AE7F5-9372-4F95-8589-AAB455763389}" dt="2021-11-01T05:18:40.339" v="12028" actId="1076"/>
          <ac:picMkLst>
            <pc:docMk/>
            <pc:sldMk cId="3692392591" sldId="305"/>
            <ac:picMk id="11" creationId="{068E2B96-5D18-422E-8359-362EBAD9E596}"/>
          </ac:picMkLst>
        </pc:picChg>
        <pc:picChg chg="add mod modCrop">
          <ac:chgData name="이 소윤" userId="a01b22963202b14c" providerId="LiveId" clId="{3A2AE7F5-9372-4F95-8589-AAB455763389}" dt="2021-11-01T05:18:40.339" v="12028" actId="1076"/>
          <ac:picMkLst>
            <pc:docMk/>
            <pc:sldMk cId="3692392591" sldId="305"/>
            <ac:picMk id="12" creationId="{3478B882-BA3D-4A7A-ADDC-ECD6B4232485}"/>
          </ac:picMkLst>
        </pc:picChg>
      </pc:sldChg>
      <pc:sldChg chg="new del">
        <pc:chgData name="이 소윤" userId="a01b22963202b14c" providerId="LiveId" clId="{3A2AE7F5-9372-4F95-8589-AAB455763389}" dt="2021-10-31T10:31:12.494" v="8478" actId="2696"/>
        <pc:sldMkLst>
          <pc:docMk/>
          <pc:sldMk cId="4182536467" sldId="305"/>
        </pc:sldMkLst>
      </pc:sldChg>
      <pc:sldChg chg="addSp delSp modSp add mod">
        <pc:chgData name="이 소윤" userId="a01b22963202b14c" providerId="LiveId" clId="{3A2AE7F5-9372-4F95-8589-AAB455763389}" dt="2021-11-02T02:46:20.663" v="21490" actId="478"/>
        <pc:sldMkLst>
          <pc:docMk/>
          <pc:sldMk cId="3249906135" sldId="306"/>
        </pc:sldMkLst>
        <pc:spChg chg="del">
          <ac:chgData name="이 소윤" userId="a01b22963202b14c" providerId="LiveId" clId="{3A2AE7F5-9372-4F95-8589-AAB455763389}" dt="2021-11-02T02:46:20.663" v="21490" actId="478"/>
          <ac:spMkLst>
            <pc:docMk/>
            <pc:sldMk cId="3249906135" sldId="306"/>
            <ac:spMk id="5" creationId="{57F5D029-42B8-4B29-9B25-9BE19CADCFB7}"/>
          </ac:spMkLst>
        </pc:spChg>
        <pc:spChg chg="mod">
          <ac:chgData name="이 소윤" userId="a01b22963202b14c" providerId="LiveId" clId="{3A2AE7F5-9372-4F95-8589-AAB455763389}" dt="2021-11-02T02:36:59.670" v="20905" actId="14100"/>
          <ac:spMkLst>
            <pc:docMk/>
            <pc:sldMk cId="3249906135" sldId="306"/>
            <ac:spMk id="10" creationId="{DCEC8778-9A23-48A9-B26B-B876F6385CFF}"/>
          </ac:spMkLst>
        </pc:spChg>
        <pc:spChg chg="add mod">
          <ac:chgData name="이 소윤" userId="a01b22963202b14c" providerId="LiveId" clId="{3A2AE7F5-9372-4F95-8589-AAB455763389}" dt="2021-11-02T02:37:46.902" v="21078" actId="20577"/>
          <ac:spMkLst>
            <pc:docMk/>
            <pc:sldMk cId="3249906135" sldId="306"/>
            <ac:spMk id="12" creationId="{337FE72B-89D4-4564-A9A6-EE276F189FA3}"/>
          </ac:spMkLst>
        </pc:spChg>
        <pc:spChg chg="mod">
          <ac:chgData name="이 소윤" userId="a01b22963202b14c" providerId="LiveId" clId="{3A2AE7F5-9372-4F95-8589-AAB455763389}" dt="2021-11-01T02:50:35.372" v="11752"/>
          <ac:spMkLst>
            <pc:docMk/>
            <pc:sldMk cId="3249906135" sldId="306"/>
            <ac:spMk id="20" creationId="{6E354023-5462-4EB9-9DE4-EAC15D051716}"/>
          </ac:spMkLst>
        </pc:spChg>
        <pc:picChg chg="add mod">
          <ac:chgData name="이 소윤" userId="a01b22963202b14c" providerId="LiveId" clId="{3A2AE7F5-9372-4F95-8589-AAB455763389}" dt="2021-11-02T02:36:50.066" v="20877" actId="1076"/>
          <ac:picMkLst>
            <pc:docMk/>
            <pc:sldMk cId="3249906135" sldId="306"/>
            <ac:picMk id="11" creationId="{6FB63615-9460-4095-B76A-A28F59318297}"/>
          </ac:picMkLst>
        </pc:picChg>
        <pc:picChg chg="del mod modCrop">
          <ac:chgData name="이 소윤" userId="a01b22963202b14c" providerId="LiveId" clId="{3A2AE7F5-9372-4F95-8589-AAB455763389}" dt="2021-11-01T02:50:17.189" v="11732" actId="21"/>
          <ac:picMkLst>
            <pc:docMk/>
            <pc:sldMk cId="3249906135" sldId="306"/>
            <ac:picMk id="21" creationId="{0BDEAC23-4681-41E7-A4E6-6F8703F14396}"/>
          </ac:picMkLst>
        </pc:picChg>
      </pc:sldChg>
      <pc:sldChg chg="add del">
        <pc:chgData name="이 소윤" userId="a01b22963202b14c" providerId="LiveId" clId="{3A2AE7F5-9372-4F95-8589-AAB455763389}" dt="2021-10-31T11:20:36.316" v="9641"/>
        <pc:sldMkLst>
          <pc:docMk/>
          <pc:sldMk cId="3439064936" sldId="306"/>
        </pc:sldMkLst>
      </pc:sldChg>
      <pc:sldChg chg="addSp delSp modSp add mod">
        <pc:chgData name="이 소윤" userId="a01b22963202b14c" providerId="LiveId" clId="{3A2AE7F5-9372-4F95-8589-AAB455763389}" dt="2021-11-02T02:46:02.679" v="21489" actId="20577"/>
        <pc:sldMkLst>
          <pc:docMk/>
          <pc:sldMk cId="3260103505" sldId="307"/>
        </pc:sldMkLst>
        <pc:spChg chg="add mod">
          <ac:chgData name="이 소윤" userId="a01b22963202b14c" providerId="LiveId" clId="{3A2AE7F5-9372-4F95-8589-AAB455763389}" dt="2021-10-31T11:49:10.034" v="10437" actId="1036"/>
          <ac:spMkLst>
            <pc:docMk/>
            <pc:sldMk cId="3260103505" sldId="307"/>
            <ac:spMk id="2" creationId="{C0FDFA0D-2A8F-45AB-9A6E-A0831324934E}"/>
          </ac:spMkLst>
        </pc:spChg>
        <pc:spChg chg="del">
          <ac:chgData name="이 소윤" userId="a01b22963202b14c" providerId="LiveId" clId="{3A2AE7F5-9372-4F95-8589-AAB455763389}" dt="2021-10-31T11:30:21.381" v="10142" actId="478"/>
          <ac:spMkLst>
            <pc:docMk/>
            <pc:sldMk cId="3260103505" sldId="307"/>
            <ac:spMk id="3" creationId="{52805436-90FE-49FA-B1B7-E06D488795AF}"/>
          </ac:spMkLst>
        </pc:spChg>
        <pc:spChg chg="add del mod">
          <ac:chgData name="이 소윤" userId="a01b22963202b14c" providerId="LiveId" clId="{3A2AE7F5-9372-4F95-8589-AAB455763389}" dt="2021-11-01T00:32:51.666" v="10465" actId="478"/>
          <ac:spMkLst>
            <pc:docMk/>
            <pc:sldMk cId="3260103505" sldId="307"/>
            <ac:spMk id="5" creationId="{780E5F35-098A-424D-9C7E-38517E65990E}"/>
          </ac:spMkLst>
        </pc:spChg>
        <pc:spChg chg="add del">
          <ac:chgData name="이 소윤" userId="a01b22963202b14c" providerId="LiveId" clId="{3A2AE7F5-9372-4F95-8589-AAB455763389}" dt="2021-11-01T00:33:01.255" v="10467" actId="478"/>
          <ac:spMkLst>
            <pc:docMk/>
            <pc:sldMk cId="3260103505" sldId="307"/>
            <ac:spMk id="6" creationId="{C6804A74-2148-4B53-9590-BC14EF717B49}"/>
          </ac:spMkLst>
        </pc:spChg>
        <pc:spChg chg="add mod">
          <ac:chgData name="이 소윤" userId="a01b22963202b14c" providerId="LiveId" clId="{3A2AE7F5-9372-4F95-8589-AAB455763389}" dt="2021-11-01T06:51:20.805" v="12384" actId="1076"/>
          <ac:spMkLst>
            <pc:docMk/>
            <pc:sldMk cId="3260103505" sldId="307"/>
            <ac:spMk id="7" creationId="{BF6452BC-84CD-47FB-AEBE-8E255F6043A4}"/>
          </ac:spMkLst>
        </pc:spChg>
        <pc:spChg chg="del">
          <ac:chgData name="이 소윤" userId="a01b22963202b14c" providerId="LiveId" clId="{3A2AE7F5-9372-4F95-8589-AAB455763389}" dt="2021-10-31T11:30:21.381" v="10142" actId="478"/>
          <ac:spMkLst>
            <pc:docMk/>
            <pc:sldMk cId="3260103505" sldId="307"/>
            <ac:spMk id="9" creationId="{218DE2B8-50B4-4C32-A466-1849FB61CF1D}"/>
          </ac:spMkLst>
        </pc:spChg>
        <pc:spChg chg="del">
          <ac:chgData name="이 소윤" userId="a01b22963202b14c" providerId="LiveId" clId="{3A2AE7F5-9372-4F95-8589-AAB455763389}" dt="2021-10-31T11:30:18.542" v="10141" actId="478"/>
          <ac:spMkLst>
            <pc:docMk/>
            <pc:sldMk cId="3260103505" sldId="307"/>
            <ac:spMk id="10" creationId="{10CBAF7E-598D-4FA0-92E7-2E4E18A761BD}"/>
          </ac:spMkLst>
        </pc:spChg>
        <pc:spChg chg="add del mod">
          <ac:chgData name="이 소윤" userId="a01b22963202b14c" providerId="LiveId" clId="{3A2AE7F5-9372-4F95-8589-AAB455763389}" dt="2021-10-31T11:33:14.991" v="10262" actId="21"/>
          <ac:spMkLst>
            <pc:docMk/>
            <pc:sldMk cId="3260103505" sldId="307"/>
            <ac:spMk id="12" creationId="{15012A32-3BD0-461E-B616-1E28A55778EC}"/>
          </ac:spMkLst>
        </pc:spChg>
        <pc:spChg chg="add del mod">
          <ac:chgData name="이 소윤" userId="a01b22963202b14c" providerId="LiveId" clId="{3A2AE7F5-9372-4F95-8589-AAB455763389}" dt="2021-10-31T11:33:14.991" v="10262" actId="21"/>
          <ac:spMkLst>
            <pc:docMk/>
            <pc:sldMk cId="3260103505" sldId="307"/>
            <ac:spMk id="13" creationId="{F8B0FDA2-ABEB-4B3B-8FEF-9A4B14229F17}"/>
          </ac:spMkLst>
        </pc:spChg>
        <pc:spChg chg="add del mod">
          <ac:chgData name="이 소윤" userId="a01b22963202b14c" providerId="LiveId" clId="{3A2AE7F5-9372-4F95-8589-AAB455763389}" dt="2021-11-01T00:35:35.364" v="10511" actId="478"/>
          <ac:spMkLst>
            <pc:docMk/>
            <pc:sldMk cId="3260103505" sldId="307"/>
            <ac:spMk id="14" creationId="{0F908193-F533-4735-AE7A-7513892F9ED7}"/>
          </ac:spMkLst>
        </pc:spChg>
        <pc:spChg chg="add mod">
          <ac:chgData name="이 소윤" userId="a01b22963202b14c" providerId="LiveId" clId="{3A2AE7F5-9372-4F95-8589-AAB455763389}" dt="2021-11-02T02:46:02.679" v="21489" actId="20577"/>
          <ac:spMkLst>
            <pc:docMk/>
            <pc:sldMk cId="3260103505" sldId="307"/>
            <ac:spMk id="15" creationId="{B0DEB9C1-7120-4BE9-BCAA-2974D08E6CC6}"/>
          </ac:spMkLst>
        </pc:spChg>
        <pc:spChg chg="mod">
          <ac:chgData name="이 소윤" userId="a01b22963202b14c" providerId="LiveId" clId="{3A2AE7F5-9372-4F95-8589-AAB455763389}" dt="2021-11-01T06:54:03.189" v="12577"/>
          <ac:spMkLst>
            <pc:docMk/>
            <pc:sldMk cId="3260103505" sldId="307"/>
            <ac:spMk id="19" creationId="{12509D6C-3153-423A-813E-64F308F2FAFC}"/>
          </ac:spMkLst>
        </pc:spChg>
        <pc:spChg chg="add mod">
          <ac:chgData name="이 소윤" userId="a01b22963202b14c" providerId="LiveId" clId="{3A2AE7F5-9372-4F95-8589-AAB455763389}" dt="2021-10-31T11:49:23.139" v="10451" actId="1035"/>
          <ac:spMkLst>
            <pc:docMk/>
            <pc:sldMk cId="3260103505" sldId="307"/>
            <ac:spMk id="20" creationId="{08FD0DAA-6853-43F8-884C-9443427B5508}"/>
          </ac:spMkLst>
        </pc:spChg>
        <pc:spChg chg="add mod">
          <ac:chgData name="이 소윤" userId="a01b22963202b14c" providerId="LiveId" clId="{3A2AE7F5-9372-4F95-8589-AAB455763389}" dt="2021-11-01T00:35:18.785" v="10506" actId="14100"/>
          <ac:spMkLst>
            <pc:docMk/>
            <pc:sldMk cId="3260103505" sldId="307"/>
            <ac:spMk id="23" creationId="{3DE1C99F-D7E1-4678-9123-9C7739C565A8}"/>
          </ac:spMkLst>
        </pc:spChg>
        <pc:spChg chg="add mod">
          <ac:chgData name="이 소윤" userId="a01b22963202b14c" providerId="LiveId" clId="{3A2AE7F5-9372-4F95-8589-AAB455763389}" dt="2021-11-01T00:34:54.590" v="10492" actId="1037"/>
          <ac:spMkLst>
            <pc:docMk/>
            <pc:sldMk cId="3260103505" sldId="307"/>
            <ac:spMk id="24" creationId="{ED0B9C25-9624-4D5C-AF8B-17F866B80141}"/>
          </ac:spMkLst>
        </pc:spChg>
        <pc:spChg chg="add mod">
          <ac:chgData name="이 소윤" userId="a01b22963202b14c" providerId="LiveId" clId="{3A2AE7F5-9372-4F95-8589-AAB455763389}" dt="2021-11-01T00:37:24.648" v="10557" actId="1076"/>
          <ac:spMkLst>
            <pc:docMk/>
            <pc:sldMk cId="3260103505" sldId="307"/>
            <ac:spMk id="27" creationId="{62345285-2206-44EA-9BFD-657E2B5A311C}"/>
          </ac:spMkLst>
        </pc:spChg>
        <pc:spChg chg="add mod">
          <ac:chgData name="이 소윤" userId="a01b22963202b14c" providerId="LiveId" clId="{3A2AE7F5-9372-4F95-8589-AAB455763389}" dt="2021-11-01T00:37:44.209" v="10564" actId="20577"/>
          <ac:spMkLst>
            <pc:docMk/>
            <pc:sldMk cId="3260103505" sldId="307"/>
            <ac:spMk id="28" creationId="{83B5141E-F589-428F-A84A-A63C117A8D33}"/>
          </ac:spMkLst>
        </pc:spChg>
        <pc:spChg chg="add mod">
          <ac:chgData name="이 소윤" userId="a01b22963202b14c" providerId="LiveId" clId="{3A2AE7F5-9372-4F95-8589-AAB455763389}" dt="2021-11-01T00:37:52.210" v="10569" actId="1036"/>
          <ac:spMkLst>
            <pc:docMk/>
            <pc:sldMk cId="3260103505" sldId="307"/>
            <ac:spMk id="29" creationId="{8F5C8E34-28B2-44FE-852E-BD3A9887D63A}"/>
          </ac:spMkLst>
        </pc:spChg>
        <pc:spChg chg="add mod">
          <ac:chgData name="이 소윤" userId="a01b22963202b14c" providerId="LiveId" clId="{3A2AE7F5-9372-4F95-8589-AAB455763389}" dt="2021-11-01T06:51:39.944" v="12430" actId="1076"/>
          <ac:spMkLst>
            <pc:docMk/>
            <pc:sldMk cId="3260103505" sldId="307"/>
            <ac:spMk id="31" creationId="{4C9D9EDC-289B-491B-862B-969B9E6F8E1C}"/>
          </ac:spMkLst>
        </pc:spChg>
        <pc:spChg chg="add mod">
          <ac:chgData name="이 소윤" userId="a01b22963202b14c" providerId="LiveId" clId="{3A2AE7F5-9372-4F95-8589-AAB455763389}" dt="2021-11-01T06:51:53.844" v="12484"/>
          <ac:spMkLst>
            <pc:docMk/>
            <pc:sldMk cId="3260103505" sldId="307"/>
            <ac:spMk id="32" creationId="{BF346611-278C-4A77-88D4-452AA0FD6C52}"/>
          </ac:spMkLst>
        </pc:spChg>
        <pc:spChg chg="add mod">
          <ac:chgData name="이 소윤" userId="a01b22963202b14c" providerId="LiveId" clId="{3A2AE7F5-9372-4F95-8589-AAB455763389}" dt="2021-11-01T06:52:44.708" v="12504"/>
          <ac:spMkLst>
            <pc:docMk/>
            <pc:sldMk cId="3260103505" sldId="307"/>
            <ac:spMk id="33" creationId="{BF1B4892-F84B-4B3A-9E26-D96B12FF941D}"/>
          </ac:spMkLst>
        </pc:spChg>
        <pc:spChg chg="add mod">
          <ac:chgData name="이 소윤" userId="a01b22963202b14c" providerId="LiveId" clId="{3A2AE7F5-9372-4F95-8589-AAB455763389}" dt="2021-11-02T02:38:46.460" v="21141" actId="20577"/>
          <ac:spMkLst>
            <pc:docMk/>
            <pc:sldMk cId="3260103505" sldId="307"/>
            <ac:spMk id="34" creationId="{D2EF4B80-6CB0-4AB2-A86D-555F43EF98EA}"/>
          </ac:spMkLst>
        </pc:spChg>
        <pc:spChg chg="add mod">
          <ac:chgData name="이 소윤" userId="a01b22963202b14c" providerId="LiveId" clId="{3A2AE7F5-9372-4F95-8589-AAB455763389}" dt="2021-11-02T02:38:35.695" v="21096" actId="1076"/>
          <ac:spMkLst>
            <pc:docMk/>
            <pc:sldMk cId="3260103505" sldId="307"/>
            <ac:spMk id="38" creationId="{0989C966-5B59-4E36-BBE3-4C27F6CC7513}"/>
          </ac:spMkLst>
        </pc:spChg>
        <pc:spChg chg="add mod">
          <ac:chgData name="이 소윤" userId="a01b22963202b14c" providerId="LiveId" clId="{3A2AE7F5-9372-4F95-8589-AAB455763389}" dt="2021-11-02T02:44:13.275" v="21457" actId="1076"/>
          <ac:spMkLst>
            <pc:docMk/>
            <pc:sldMk cId="3260103505" sldId="307"/>
            <ac:spMk id="39" creationId="{F2BDBD5D-885E-44A2-9519-421902FF6696}"/>
          </ac:spMkLst>
        </pc:spChg>
        <pc:spChg chg="add mod">
          <ac:chgData name="이 소윤" userId="a01b22963202b14c" providerId="LiveId" clId="{3A2AE7F5-9372-4F95-8589-AAB455763389}" dt="2021-11-02T02:44:13.275" v="21457" actId="1076"/>
          <ac:spMkLst>
            <pc:docMk/>
            <pc:sldMk cId="3260103505" sldId="307"/>
            <ac:spMk id="40" creationId="{E1091C74-58F5-47F7-B59F-4027C4D4B69A}"/>
          </ac:spMkLst>
        </pc:spChg>
        <pc:spChg chg="add mod">
          <ac:chgData name="이 소윤" userId="a01b22963202b14c" providerId="LiveId" clId="{3A2AE7F5-9372-4F95-8589-AAB455763389}" dt="2021-11-02T02:44:13.275" v="21457" actId="1076"/>
          <ac:spMkLst>
            <pc:docMk/>
            <pc:sldMk cId="3260103505" sldId="307"/>
            <ac:spMk id="41" creationId="{C2BE6AF6-6B33-40A0-A6A3-79C3465B393B}"/>
          </ac:spMkLst>
        </pc:spChg>
        <pc:spChg chg="add mod">
          <ac:chgData name="이 소윤" userId="a01b22963202b14c" providerId="LiveId" clId="{3A2AE7F5-9372-4F95-8589-AAB455763389}" dt="2021-11-02T02:44:13.275" v="21457" actId="1076"/>
          <ac:spMkLst>
            <pc:docMk/>
            <pc:sldMk cId="3260103505" sldId="307"/>
            <ac:spMk id="42" creationId="{984E0ED9-80B5-4745-A1B8-BA18D42167B8}"/>
          </ac:spMkLst>
        </pc:spChg>
        <pc:spChg chg="add mod">
          <ac:chgData name="이 소윤" userId="a01b22963202b14c" providerId="LiveId" clId="{3A2AE7F5-9372-4F95-8589-AAB455763389}" dt="2021-11-02T02:44:13.275" v="21457" actId="1076"/>
          <ac:spMkLst>
            <pc:docMk/>
            <pc:sldMk cId="3260103505" sldId="307"/>
            <ac:spMk id="43" creationId="{71D7F7EF-BE58-4072-9F78-967EEC796471}"/>
          </ac:spMkLst>
        </pc:spChg>
        <pc:spChg chg="add mod">
          <ac:chgData name="이 소윤" userId="a01b22963202b14c" providerId="LiveId" clId="{3A2AE7F5-9372-4F95-8589-AAB455763389}" dt="2021-11-02T02:44:13.275" v="21457" actId="1076"/>
          <ac:spMkLst>
            <pc:docMk/>
            <pc:sldMk cId="3260103505" sldId="307"/>
            <ac:spMk id="44" creationId="{7E538591-2682-4A55-8A8B-B5A65C215092}"/>
          </ac:spMkLst>
        </pc:spChg>
        <pc:grpChg chg="add mod">
          <ac:chgData name="이 소윤" userId="a01b22963202b14c" providerId="LiveId" clId="{3A2AE7F5-9372-4F95-8589-AAB455763389}" dt="2021-10-31T11:49:10.034" v="10437" actId="1036"/>
          <ac:grpSpMkLst>
            <pc:docMk/>
            <pc:sldMk cId="3260103505" sldId="307"/>
            <ac:grpSpMk id="4" creationId="{5C4B9B6C-1237-456A-9B20-ABC2D4D2EE8A}"/>
          </ac:grpSpMkLst>
        </pc:grpChg>
        <pc:picChg chg="add mod">
          <ac:chgData name="이 소윤" userId="a01b22963202b14c" providerId="LiveId" clId="{3A2AE7F5-9372-4F95-8589-AAB455763389}" dt="2021-11-02T01:51:45.141" v="18555" actId="1076"/>
          <ac:picMkLst>
            <pc:docMk/>
            <pc:sldMk cId="3260103505" sldId="307"/>
            <ac:picMk id="21" creationId="{17AAB861-B6A5-410E-8371-9E9FA6363BC9}"/>
          </ac:picMkLst>
        </pc:picChg>
        <pc:picChg chg="add mod">
          <ac:chgData name="이 소윤" userId="a01b22963202b14c" providerId="LiveId" clId="{3A2AE7F5-9372-4F95-8589-AAB455763389}" dt="2021-11-01T00:35:20.640" v="10508" actId="1037"/>
          <ac:picMkLst>
            <pc:docMk/>
            <pc:sldMk cId="3260103505" sldId="307"/>
            <ac:picMk id="25" creationId="{FAE56280-077F-445F-9071-5052EC8F1B75}"/>
          </ac:picMkLst>
        </pc:picChg>
        <pc:picChg chg="add mod">
          <ac:chgData name="이 소윤" userId="a01b22963202b14c" providerId="LiveId" clId="{3A2AE7F5-9372-4F95-8589-AAB455763389}" dt="2021-11-01T00:35:24.182" v="10510" actId="1076"/>
          <ac:picMkLst>
            <pc:docMk/>
            <pc:sldMk cId="3260103505" sldId="307"/>
            <ac:picMk id="26" creationId="{3C7A8AFD-A015-4F78-B86E-73CA24048E7A}"/>
          </ac:picMkLst>
        </pc:picChg>
        <pc:picChg chg="add del mod">
          <ac:chgData name="이 소윤" userId="a01b22963202b14c" providerId="LiveId" clId="{3A2AE7F5-9372-4F95-8589-AAB455763389}" dt="2021-10-31T11:35:15.664" v="10287"/>
          <ac:picMkLst>
            <pc:docMk/>
            <pc:sldMk cId="3260103505" sldId="307"/>
            <ac:picMk id="20482" creationId="{60525B93-7A5A-4E0F-A061-093E30CBB144}"/>
          </ac:picMkLst>
        </pc:picChg>
        <pc:picChg chg="add del mod">
          <ac:chgData name="이 소윤" userId="a01b22963202b14c" providerId="LiveId" clId="{3A2AE7F5-9372-4F95-8589-AAB455763389}" dt="2021-10-31T11:35:20.477" v="10291"/>
          <ac:picMkLst>
            <pc:docMk/>
            <pc:sldMk cId="3260103505" sldId="307"/>
            <ac:picMk id="20484" creationId="{9E4835DF-23CF-4C51-B0C6-CEEE422B426E}"/>
          </ac:picMkLst>
        </pc:picChg>
        <pc:picChg chg="add mod">
          <ac:chgData name="이 소윤" userId="a01b22963202b14c" providerId="LiveId" clId="{3A2AE7F5-9372-4F95-8589-AAB455763389}" dt="2021-10-31T11:49:10.034" v="10437" actId="1036"/>
          <ac:picMkLst>
            <pc:docMk/>
            <pc:sldMk cId="3260103505" sldId="307"/>
            <ac:picMk id="20486" creationId="{9418356B-A7A7-4BFE-A110-0F59840D9E44}"/>
          </ac:picMkLst>
        </pc:picChg>
        <pc:picChg chg="add mod">
          <ac:chgData name="이 소윤" userId="a01b22963202b14c" providerId="LiveId" clId="{3A2AE7F5-9372-4F95-8589-AAB455763389}" dt="2021-10-31T11:50:43.298" v="10459" actId="1076"/>
          <ac:picMkLst>
            <pc:docMk/>
            <pc:sldMk cId="3260103505" sldId="307"/>
            <ac:picMk id="20488" creationId="{8816F40E-57CF-4D09-B0DE-6AA966E1F3A0}"/>
          </ac:picMkLst>
        </pc:picChg>
        <pc:cxnChg chg="del">
          <ac:chgData name="이 소윤" userId="a01b22963202b14c" providerId="LiveId" clId="{3A2AE7F5-9372-4F95-8589-AAB455763389}" dt="2021-10-31T11:30:21.381" v="10142" actId="478"/>
          <ac:cxnSpMkLst>
            <pc:docMk/>
            <pc:sldMk cId="3260103505" sldId="307"/>
            <ac:cxnSpMk id="8" creationId="{834DAA9B-C60E-40CD-9F1B-04D9689B4250}"/>
          </ac:cxnSpMkLst>
        </pc:cxnChg>
      </pc:sldChg>
      <pc:sldChg chg="modSp new mod setBg">
        <pc:chgData name="이 소윤" userId="a01b22963202b14c" providerId="LiveId" clId="{3A2AE7F5-9372-4F95-8589-AAB455763389}" dt="2021-11-01T09:06:28.610" v="13203"/>
        <pc:sldMkLst>
          <pc:docMk/>
          <pc:sldMk cId="3873105768" sldId="308"/>
        </pc:sldMkLst>
        <pc:spChg chg="mod">
          <ac:chgData name="이 소윤" userId="a01b22963202b14c" providerId="LiveId" clId="{3A2AE7F5-9372-4F95-8589-AAB455763389}" dt="2021-11-01T04:41:25.382" v="11804"/>
          <ac:spMkLst>
            <pc:docMk/>
            <pc:sldMk cId="3873105768" sldId="308"/>
            <ac:spMk id="2" creationId="{1EE25927-2BF4-4980-B5CF-DC5425B84257}"/>
          </ac:spMkLst>
        </pc:spChg>
      </pc:sldChg>
      <pc:sldChg chg="addSp delSp modSp add del mod ord">
        <pc:chgData name="이 소윤" userId="a01b22963202b14c" providerId="LiveId" clId="{3A2AE7F5-9372-4F95-8589-AAB455763389}" dt="2021-11-02T00:11:46.511" v="16425" actId="2696"/>
        <pc:sldMkLst>
          <pc:docMk/>
          <pc:sldMk cId="3033281236" sldId="309"/>
        </pc:sldMkLst>
        <pc:spChg chg="del mod">
          <ac:chgData name="이 소윤" userId="a01b22963202b14c" providerId="LiveId" clId="{3A2AE7F5-9372-4F95-8589-AAB455763389}" dt="2021-11-01T09:10:34.492" v="13207" actId="21"/>
          <ac:spMkLst>
            <pc:docMk/>
            <pc:sldMk cId="3033281236" sldId="309"/>
            <ac:spMk id="3" creationId="{B696E96F-4D6E-484E-87F6-82B59A8C271C}"/>
          </ac:spMkLst>
        </pc:spChg>
        <pc:spChg chg="add del mod">
          <ac:chgData name="이 소윤" userId="a01b22963202b14c" providerId="LiveId" clId="{3A2AE7F5-9372-4F95-8589-AAB455763389}" dt="2021-11-01T05:34:11.494" v="12062" actId="478"/>
          <ac:spMkLst>
            <pc:docMk/>
            <pc:sldMk cId="3033281236" sldId="309"/>
            <ac:spMk id="15" creationId="{90F1DA4F-4EC5-420A-80DC-6EA3A06F303D}"/>
          </ac:spMkLst>
        </pc:spChg>
        <pc:spChg chg="add del mod">
          <ac:chgData name="이 소윤" userId="a01b22963202b14c" providerId="LiveId" clId="{3A2AE7F5-9372-4F95-8589-AAB455763389}" dt="2021-11-01T05:34:09.793" v="12061" actId="478"/>
          <ac:spMkLst>
            <pc:docMk/>
            <pc:sldMk cId="3033281236" sldId="309"/>
            <ac:spMk id="17" creationId="{9F26F11D-DDEE-40D0-AB72-162F23936F37}"/>
          </ac:spMkLst>
        </pc:spChg>
        <pc:spChg chg="add mod">
          <ac:chgData name="이 소윤" userId="a01b22963202b14c" providerId="LiveId" clId="{3A2AE7F5-9372-4F95-8589-AAB455763389}" dt="2021-11-01T11:55:29.424" v="13296" actId="14100"/>
          <ac:spMkLst>
            <pc:docMk/>
            <pc:sldMk cId="3033281236" sldId="309"/>
            <ac:spMk id="18" creationId="{D55911E9-68AA-4BC0-B2E7-E07640EFF805}"/>
          </ac:spMkLst>
        </pc:spChg>
        <pc:spChg chg="add del mod">
          <ac:chgData name="이 소윤" userId="a01b22963202b14c" providerId="LiveId" clId="{3A2AE7F5-9372-4F95-8589-AAB455763389}" dt="2021-11-01T23:27:26.241" v="15624" actId="478"/>
          <ac:spMkLst>
            <pc:docMk/>
            <pc:sldMk cId="3033281236" sldId="309"/>
            <ac:spMk id="19" creationId="{6C7D7F45-DF3F-44C2-883C-E635B9B9B119}"/>
          </ac:spMkLst>
        </pc:spChg>
        <pc:spChg chg="del">
          <ac:chgData name="이 소윤" userId="a01b22963202b14c" providerId="LiveId" clId="{3A2AE7F5-9372-4F95-8589-AAB455763389}" dt="2021-11-01T04:45:00.765" v="11830" actId="478"/>
          <ac:spMkLst>
            <pc:docMk/>
            <pc:sldMk cId="3033281236" sldId="309"/>
            <ac:spMk id="24" creationId="{2AEB73A2-8486-4D72-BBD5-61088E0784C3}"/>
          </ac:spMkLst>
        </pc:spChg>
        <pc:spChg chg="mod">
          <ac:chgData name="이 소윤" userId="a01b22963202b14c" providerId="LiveId" clId="{3A2AE7F5-9372-4F95-8589-AAB455763389}" dt="2021-11-01T06:48:30.669" v="12192"/>
          <ac:spMkLst>
            <pc:docMk/>
            <pc:sldMk cId="3033281236" sldId="309"/>
            <ac:spMk id="26" creationId="{4071E549-9BE3-4DB8-9FF3-8965C873A167}"/>
          </ac:spMkLst>
        </pc:spChg>
        <pc:spChg chg="mod">
          <ac:chgData name="이 소윤" userId="a01b22963202b14c" providerId="LiveId" clId="{3A2AE7F5-9372-4F95-8589-AAB455763389}" dt="2021-11-01T12:03:43.895" v="13581" actId="1076"/>
          <ac:spMkLst>
            <pc:docMk/>
            <pc:sldMk cId="3033281236" sldId="309"/>
            <ac:spMk id="27" creationId="{9789DC8D-C26A-41AD-87A0-F477510528A9}"/>
          </ac:spMkLst>
        </pc:spChg>
        <pc:spChg chg="del">
          <ac:chgData name="이 소윤" userId="a01b22963202b14c" providerId="LiveId" clId="{3A2AE7F5-9372-4F95-8589-AAB455763389}" dt="2021-11-01T04:45:05.411" v="11831" actId="478"/>
          <ac:spMkLst>
            <pc:docMk/>
            <pc:sldMk cId="3033281236" sldId="309"/>
            <ac:spMk id="42" creationId="{957647E4-9EAB-459C-A979-3A3D5108A216}"/>
          </ac:spMkLst>
        </pc:spChg>
        <pc:cxnChg chg="del">
          <ac:chgData name="이 소윤" userId="a01b22963202b14c" providerId="LiveId" clId="{3A2AE7F5-9372-4F95-8589-AAB455763389}" dt="2021-11-01T04:45:05.411" v="11831" actId="478"/>
          <ac:cxnSpMkLst>
            <pc:docMk/>
            <pc:sldMk cId="3033281236" sldId="309"/>
            <ac:cxnSpMk id="14" creationId="{D283ACF6-4CBA-4963-AD71-D817F88A2ACB}"/>
          </ac:cxnSpMkLst>
        </pc:cxnChg>
        <pc:cxnChg chg="del">
          <ac:chgData name="이 소윤" userId="a01b22963202b14c" providerId="LiveId" clId="{3A2AE7F5-9372-4F95-8589-AAB455763389}" dt="2021-11-01T04:45:00.765" v="11830" actId="478"/>
          <ac:cxnSpMkLst>
            <pc:docMk/>
            <pc:sldMk cId="3033281236" sldId="309"/>
            <ac:cxnSpMk id="38" creationId="{4731C222-D09B-4563-8DB9-2B110D3055BA}"/>
          </ac:cxnSpMkLst>
        </pc:cxnChg>
      </pc:sldChg>
      <pc:sldChg chg="modSp add del mod">
        <pc:chgData name="이 소윤" userId="a01b22963202b14c" providerId="LiveId" clId="{3A2AE7F5-9372-4F95-8589-AAB455763389}" dt="2021-11-01T05:33:21.177" v="12056" actId="2696"/>
        <pc:sldMkLst>
          <pc:docMk/>
          <pc:sldMk cId="335883974" sldId="310"/>
        </pc:sldMkLst>
        <pc:spChg chg="mod">
          <ac:chgData name="이 소윤" userId="a01b22963202b14c" providerId="LiveId" clId="{3A2AE7F5-9372-4F95-8589-AAB455763389}" dt="2021-11-01T05:18:06.979" v="12027" actId="404"/>
          <ac:spMkLst>
            <pc:docMk/>
            <pc:sldMk cId="335883974" sldId="310"/>
            <ac:spMk id="27" creationId="{9789DC8D-C26A-41AD-87A0-F477510528A9}"/>
          </ac:spMkLst>
        </pc:spChg>
      </pc:sldChg>
      <pc:sldChg chg="addSp delSp modSp new mod setBg">
        <pc:chgData name="이 소윤" userId="a01b22963202b14c" providerId="LiveId" clId="{3A2AE7F5-9372-4F95-8589-AAB455763389}" dt="2021-11-02T02:39:52.958" v="21174" actId="1076"/>
        <pc:sldMkLst>
          <pc:docMk/>
          <pc:sldMk cId="3294821459" sldId="310"/>
        </pc:sldMkLst>
        <pc:spChg chg="add del mod">
          <ac:chgData name="이 소윤" userId="a01b22963202b14c" providerId="LiveId" clId="{3A2AE7F5-9372-4F95-8589-AAB455763389}" dt="2021-11-01T22:01:56.553" v="13669" actId="21"/>
          <ac:spMkLst>
            <pc:docMk/>
            <pc:sldMk cId="3294821459" sldId="310"/>
            <ac:spMk id="3" creationId="{B16C31DC-26C5-4787-89B6-2E27A7281E89}"/>
          </ac:spMkLst>
        </pc:spChg>
        <pc:spChg chg="add mod">
          <ac:chgData name="이 소윤" userId="a01b22963202b14c" providerId="LiveId" clId="{3A2AE7F5-9372-4F95-8589-AAB455763389}" dt="2021-11-02T02:39:52.958" v="21174" actId="1076"/>
          <ac:spMkLst>
            <pc:docMk/>
            <pc:sldMk cId="3294821459" sldId="310"/>
            <ac:spMk id="4" creationId="{BE730586-C917-413D-AE7E-3086C4851CDE}"/>
          </ac:spMkLst>
        </pc:spChg>
        <pc:spChg chg="add del mod">
          <ac:chgData name="이 소윤" userId="a01b22963202b14c" providerId="LiveId" clId="{3A2AE7F5-9372-4F95-8589-AAB455763389}" dt="2021-11-02T02:39:49.412" v="21173" actId="478"/>
          <ac:spMkLst>
            <pc:docMk/>
            <pc:sldMk cId="3294821459" sldId="310"/>
            <ac:spMk id="5" creationId="{727C4ABB-5AAD-42E2-B4DC-7F023487C386}"/>
          </ac:spMkLst>
        </pc:spChg>
        <pc:spChg chg="add mod">
          <ac:chgData name="이 소윤" userId="a01b22963202b14c" providerId="LiveId" clId="{3A2AE7F5-9372-4F95-8589-AAB455763389}" dt="2021-11-01T22:03:46.775" v="13689" actId="207"/>
          <ac:spMkLst>
            <pc:docMk/>
            <pc:sldMk cId="3294821459" sldId="310"/>
            <ac:spMk id="8" creationId="{0A95CAB5-6689-4529-822F-29E94C147D3F}"/>
          </ac:spMkLst>
        </pc:spChg>
        <pc:picChg chg="add mod">
          <ac:chgData name="이 소윤" userId="a01b22963202b14c" providerId="LiveId" clId="{3A2AE7F5-9372-4F95-8589-AAB455763389}" dt="2021-11-01T22:07:15.464" v="13702" actId="1076"/>
          <ac:picMkLst>
            <pc:docMk/>
            <pc:sldMk cId="3294821459" sldId="310"/>
            <ac:picMk id="22530" creationId="{69CFF48F-BEB3-4F5F-A32D-06A2AF46A9FE}"/>
          </ac:picMkLst>
        </pc:picChg>
        <pc:cxnChg chg="add mod">
          <ac:chgData name="이 소윤" userId="a01b22963202b14c" providerId="LiveId" clId="{3A2AE7F5-9372-4F95-8589-AAB455763389}" dt="2021-11-01T22:03:05.552" v="13686" actId="1076"/>
          <ac:cxnSpMkLst>
            <pc:docMk/>
            <pc:sldMk cId="3294821459" sldId="310"/>
            <ac:cxnSpMk id="7" creationId="{4670BEC0-46A7-415B-A45F-D5CA753813DE}"/>
          </ac:cxnSpMkLst>
        </pc:cxnChg>
      </pc:sldChg>
      <pc:sldChg chg="addSp modSp new mod">
        <pc:chgData name="이 소윤" userId="a01b22963202b14c" providerId="LiveId" clId="{3A2AE7F5-9372-4F95-8589-AAB455763389}" dt="2021-11-02T02:38:27.588" v="21095" actId="1076"/>
        <pc:sldMkLst>
          <pc:docMk/>
          <pc:sldMk cId="2541149825" sldId="311"/>
        </pc:sldMkLst>
        <pc:spChg chg="add mod">
          <ac:chgData name="이 소윤" userId="a01b22963202b14c" providerId="LiveId" clId="{3A2AE7F5-9372-4F95-8589-AAB455763389}" dt="2021-11-01T22:09:49.359" v="13770"/>
          <ac:spMkLst>
            <pc:docMk/>
            <pc:sldMk cId="2541149825" sldId="311"/>
            <ac:spMk id="3" creationId="{E1227C80-9065-4B0F-A357-405DDB6621AE}"/>
          </ac:spMkLst>
        </pc:spChg>
        <pc:spChg chg="add mod">
          <ac:chgData name="이 소윤" userId="a01b22963202b14c" providerId="LiveId" clId="{3A2AE7F5-9372-4F95-8589-AAB455763389}" dt="2021-11-01T22:09:12.237" v="13704"/>
          <ac:spMkLst>
            <pc:docMk/>
            <pc:sldMk cId="2541149825" sldId="311"/>
            <ac:spMk id="5" creationId="{5602053F-2389-487E-B75D-46355223E9B4}"/>
          </ac:spMkLst>
        </pc:spChg>
        <pc:spChg chg="add mod">
          <ac:chgData name="이 소윤" userId="a01b22963202b14c" providerId="LiveId" clId="{3A2AE7F5-9372-4F95-8589-AAB455763389}" dt="2021-11-01T22:09:12.237" v="13704"/>
          <ac:spMkLst>
            <pc:docMk/>
            <pc:sldMk cId="2541149825" sldId="311"/>
            <ac:spMk id="6" creationId="{8EBFB2D4-7187-491C-803F-9160B346917D}"/>
          </ac:spMkLst>
        </pc:spChg>
        <pc:spChg chg="add mod">
          <ac:chgData name="이 소윤" userId="a01b22963202b14c" providerId="LiveId" clId="{3A2AE7F5-9372-4F95-8589-AAB455763389}" dt="2021-11-01T22:09:12.237" v="13704"/>
          <ac:spMkLst>
            <pc:docMk/>
            <pc:sldMk cId="2541149825" sldId="311"/>
            <ac:spMk id="7" creationId="{A53C9D25-3B9B-468F-8007-FED9A8D5030D}"/>
          </ac:spMkLst>
        </pc:spChg>
        <pc:picChg chg="add mod">
          <ac:chgData name="이 소윤" userId="a01b22963202b14c" providerId="LiveId" clId="{3A2AE7F5-9372-4F95-8589-AAB455763389}" dt="2021-11-01T22:09:12.237" v="13704"/>
          <ac:picMkLst>
            <pc:docMk/>
            <pc:sldMk cId="2541149825" sldId="311"/>
            <ac:picMk id="4" creationId="{4CAB9CFE-C3F6-4EF7-B1DD-BAEDEF7E9919}"/>
          </ac:picMkLst>
        </pc:picChg>
        <pc:picChg chg="add mod">
          <ac:chgData name="이 소윤" userId="a01b22963202b14c" providerId="LiveId" clId="{3A2AE7F5-9372-4F95-8589-AAB455763389}" dt="2021-11-02T02:38:27.588" v="21095" actId="1076"/>
          <ac:picMkLst>
            <pc:docMk/>
            <pc:sldMk cId="2541149825" sldId="311"/>
            <ac:picMk id="8" creationId="{68148F18-A757-45C6-963E-3AB507CB14B3}"/>
          </ac:picMkLst>
        </pc:picChg>
      </pc:sldChg>
      <pc:sldChg chg="addSp delSp modSp add mod setBg">
        <pc:chgData name="이 소윤" userId="a01b22963202b14c" providerId="LiveId" clId="{3A2AE7F5-9372-4F95-8589-AAB455763389}" dt="2021-11-02T01:49:37.223" v="18549" actId="20577"/>
        <pc:sldMkLst>
          <pc:docMk/>
          <pc:sldMk cId="2862240289" sldId="312"/>
        </pc:sldMkLst>
        <pc:spChg chg="del mod">
          <ac:chgData name="이 소윤" userId="a01b22963202b14c" providerId="LiveId" clId="{3A2AE7F5-9372-4F95-8589-AAB455763389}" dt="2021-11-02T00:59:55.697" v="17751" actId="478"/>
          <ac:spMkLst>
            <pc:docMk/>
            <pc:sldMk cId="2862240289" sldId="312"/>
            <ac:spMk id="4" creationId="{BE730586-C917-413D-AE7E-3086C4851CDE}"/>
          </ac:spMkLst>
        </pc:spChg>
        <pc:spChg chg="mod">
          <ac:chgData name="이 소윤" userId="a01b22963202b14c" providerId="LiveId" clId="{3A2AE7F5-9372-4F95-8589-AAB455763389}" dt="2021-11-02T01:49:37.223" v="18549" actId="20577"/>
          <ac:spMkLst>
            <pc:docMk/>
            <pc:sldMk cId="2862240289" sldId="312"/>
            <ac:spMk id="5" creationId="{727C4ABB-5AAD-42E2-B4DC-7F023487C386}"/>
          </ac:spMkLst>
        </pc:spChg>
        <pc:spChg chg="del">
          <ac:chgData name="이 소윤" userId="a01b22963202b14c" providerId="LiveId" clId="{3A2AE7F5-9372-4F95-8589-AAB455763389}" dt="2021-11-01T23:28:15.318" v="15669" actId="478"/>
          <ac:spMkLst>
            <pc:docMk/>
            <pc:sldMk cId="2862240289" sldId="312"/>
            <ac:spMk id="8" creationId="{0A95CAB5-6689-4529-822F-29E94C147D3F}"/>
          </ac:spMkLst>
        </pc:spChg>
        <pc:spChg chg="add del mod">
          <ac:chgData name="이 소윤" userId="a01b22963202b14c" providerId="LiveId" clId="{3A2AE7F5-9372-4F95-8589-AAB455763389}" dt="2021-11-02T01:06:25.882" v="18144" actId="478"/>
          <ac:spMkLst>
            <pc:docMk/>
            <pc:sldMk cId="2862240289" sldId="312"/>
            <ac:spMk id="9" creationId="{DC545A7E-279D-44FC-81F0-E22B183ECF61}"/>
          </ac:spMkLst>
        </pc:spChg>
        <pc:spChg chg="add del mod">
          <ac:chgData name="이 소윤" userId="a01b22963202b14c" providerId="LiveId" clId="{3A2AE7F5-9372-4F95-8589-AAB455763389}" dt="2021-11-02T01:06:23.092" v="18143" actId="478"/>
          <ac:spMkLst>
            <pc:docMk/>
            <pc:sldMk cId="2862240289" sldId="312"/>
            <ac:spMk id="10" creationId="{5AE796D5-392F-43A8-BC5C-C4227C253115}"/>
          </ac:spMkLst>
        </pc:spChg>
        <pc:spChg chg="add mod">
          <ac:chgData name="이 소윤" userId="a01b22963202b14c" providerId="LiveId" clId="{3A2AE7F5-9372-4F95-8589-AAB455763389}" dt="2021-11-02T01:10:59.672" v="18291" actId="20577"/>
          <ac:spMkLst>
            <pc:docMk/>
            <pc:sldMk cId="2862240289" sldId="312"/>
            <ac:spMk id="11" creationId="{5D5DBBD4-E306-4B35-9AD2-2FB23416C875}"/>
          </ac:spMkLst>
        </pc:spChg>
        <pc:spChg chg="add mod">
          <ac:chgData name="이 소윤" userId="a01b22963202b14c" providerId="LiveId" clId="{3A2AE7F5-9372-4F95-8589-AAB455763389}" dt="2021-11-02T01:07:02.153" v="18156" actId="1076"/>
          <ac:spMkLst>
            <pc:docMk/>
            <pc:sldMk cId="2862240289" sldId="312"/>
            <ac:spMk id="12" creationId="{F2994678-719D-4D0F-A955-30E8390CDAAD}"/>
          </ac:spMkLst>
        </pc:spChg>
        <pc:spChg chg="add mod">
          <ac:chgData name="이 소윤" userId="a01b22963202b14c" providerId="LiveId" clId="{3A2AE7F5-9372-4F95-8589-AAB455763389}" dt="2021-11-02T01:06:53.729" v="18153" actId="14100"/>
          <ac:spMkLst>
            <pc:docMk/>
            <pc:sldMk cId="2862240289" sldId="312"/>
            <ac:spMk id="13" creationId="{71371DE0-E7A6-4D0B-A49C-F63BB37E4DA7}"/>
          </ac:spMkLst>
        </pc:spChg>
        <pc:spChg chg="add mod">
          <ac:chgData name="이 소윤" userId="a01b22963202b14c" providerId="LiveId" clId="{3A2AE7F5-9372-4F95-8589-AAB455763389}" dt="2021-11-02T01:07:37.999" v="18247" actId="20577"/>
          <ac:spMkLst>
            <pc:docMk/>
            <pc:sldMk cId="2862240289" sldId="312"/>
            <ac:spMk id="14" creationId="{16B66F9F-1802-4077-9BB0-04503F746351}"/>
          </ac:spMkLst>
        </pc:spChg>
        <pc:spChg chg="add mod">
          <ac:chgData name="이 소윤" userId="a01b22963202b14c" providerId="LiveId" clId="{3A2AE7F5-9372-4F95-8589-AAB455763389}" dt="2021-11-02T01:08:09.879" v="18283" actId="1076"/>
          <ac:spMkLst>
            <pc:docMk/>
            <pc:sldMk cId="2862240289" sldId="312"/>
            <ac:spMk id="15" creationId="{3A1AD9DB-0DEB-4BCB-887A-5845BA135B84}"/>
          </ac:spMkLst>
        </pc:spChg>
        <pc:spChg chg="add mod">
          <ac:chgData name="이 소윤" userId="a01b22963202b14c" providerId="LiveId" clId="{3A2AE7F5-9372-4F95-8589-AAB455763389}" dt="2021-11-02T01:41:32.474" v="18362" actId="1076"/>
          <ac:spMkLst>
            <pc:docMk/>
            <pc:sldMk cId="2862240289" sldId="312"/>
            <ac:spMk id="16" creationId="{26FF3E1F-BFF4-4622-AD8D-3FE731F534E7}"/>
          </ac:spMkLst>
        </pc:spChg>
        <pc:picChg chg="mod">
          <ac:chgData name="이 소윤" userId="a01b22963202b14c" providerId="LiveId" clId="{3A2AE7F5-9372-4F95-8589-AAB455763389}" dt="2021-11-02T01:06:37.256" v="18148" actId="1076"/>
          <ac:picMkLst>
            <pc:docMk/>
            <pc:sldMk cId="2862240289" sldId="312"/>
            <ac:picMk id="22530" creationId="{69CFF48F-BEB3-4F5F-A32D-06A2AF46A9FE}"/>
          </ac:picMkLst>
        </pc:picChg>
      </pc:sldChg>
      <pc:sldChg chg="addSp delSp modSp add mod">
        <pc:chgData name="이 소윤" userId="a01b22963202b14c" providerId="LiveId" clId="{3A2AE7F5-9372-4F95-8589-AAB455763389}" dt="2021-11-02T02:16:59.274" v="18571" actId="20577"/>
        <pc:sldMkLst>
          <pc:docMk/>
          <pc:sldMk cId="733647474" sldId="313"/>
        </pc:sldMkLst>
        <pc:spChg chg="del">
          <ac:chgData name="이 소윤" userId="a01b22963202b14c" providerId="LiveId" clId="{3A2AE7F5-9372-4F95-8589-AAB455763389}" dt="2021-11-01T22:55:52.077" v="14259" actId="478"/>
          <ac:spMkLst>
            <pc:docMk/>
            <pc:sldMk cId="733647474" sldId="313"/>
            <ac:spMk id="3" creationId="{B696E96F-4D6E-484E-87F6-82B59A8C271C}"/>
          </ac:spMkLst>
        </pc:spChg>
        <pc:spChg chg="add mod">
          <ac:chgData name="이 소윤" userId="a01b22963202b14c" providerId="LiveId" clId="{3A2AE7F5-9372-4F95-8589-AAB455763389}" dt="2021-11-01T23:22:52.695" v="15369" actId="164"/>
          <ac:spMkLst>
            <pc:docMk/>
            <pc:sldMk cId="733647474" sldId="313"/>
            <ac:spMk id="12" creationId="{0819E5B2-E884-4408-A690-29CBA7FEBED9}"/>
          </ac:spMkLst>
        </pc:spChg>
        <pc:spChg chg="add mod topLvl">
          <ac:chgData name="이 소윤" userId="a01b22963202b14c" providerId="LiveId" clId="{3A2AE7F5-9372-4F95-8589-AAB455763389}" dt="2021-11-01T23:18:12" v="15221" actId="164"/>
          <ac:spMkLst>
            <pc:docMk/>
            <pc:sldMk cId="733647474" sldId="313"/>
            <ac:spMk id="17" creationId="{0AF8D053-DC09-4BFA-9554-F2335A48B649}"/>
          </ac:spMkLst>
        </pc:spChg>
        <pc:spChg chg="add mod">
          <ac:chgData name="이 소윤" userId="a01b22963202b14c" providerId="LiveId" clId="{3A2AE7F5-9372-4F95-8589-AAB455763389}" dt="2021-11-01T23:20:38.662" v="15316" actId="1076"/>
          <ac:spMkLst>
            <pc:docMk/>
            <pc:sldMk cId="733647474" sldId="313"/>
            <ac:spMk id="18" creationId="{9C23A0C5-E821-4C5A-AFF5-C19D0737E4AC}"/>
          </ac:spMkLst>
        </pc:spChg>
        <pc:spChg chg="add del mod">
          <ac:chgData name="이 소윤" userId="a01b22963202b14c" providerId="LiveId" clId="{3A2AE7F5-9372-4F95-8589-AAB455763389}" dt="2021-11-01T22:59:29.208" v="14530" actId="478"/>
          <ac:spMkLst>
            <pc:docMk/>
            <pc:sldMk cId="733647474" sldId="313"/>
            <ac:spMk id="20" creationId="{B8730A49-A9A3-445A-B03C-00C375422797}"/>
          </ac:spMkLst>
        </pc:spChg>
        <pc:spChg chg="add del mod">
          <ac:chgData name="이 소윤" userId="a01b22963202b14c" providerId="LiveId" clId="{3A2AE7F5-9372-4F95-8589-AAB455763389}" dt="2021-11-01T22:59:29.208" v="14530" actId="478"/>
          <ac:spMkLst>
            <pc:docMk/>
            <pc:sldMk cId="733647474" sldId="313"/>
            <ac:spMk id="21" creationId="{602EE72A-4F87-4361-8C62-E1BB56C867B4}"/>
          </ac:spMkLst>
        </pc:spChg>
        <pc:spChg chg="add del mod">
          <ac:chgData name="이 소윤" userId="a01b22963202b14c" providerId="LiveId" clId="{3A2AE7F5-9372-4F95-8589-AAB455763389}" dt="2021-11-01T23:00:37.777" v="14546" actId="478"/>
          <ac:spMkLst>
            <pc:docMk/>
            <pc:sldMk cId="733647474" sldId="313"/>
            <ac:spMk id="23" creationId="{2FF44FA4-3EDE-4338-8445-D8D06F55A566}"/>
          </ac:spMkLst>
        </pc:spChg>
        <pc:spChg chg="add del mod">
          <ac:chgData name="이 소윤" userId="a01b22963202b14c" providerId="LiveId" clId="{3A2AE7F5-9372-4F95-8589-AAB455763389}" dt="2021-11-01T23:00:37.777" v="14546" actId="478"/>
          <ac:spMkLst>
            <pc:docMk/>
            <pc:sldMk cId="733647474" sldId="313"/>
            <ac:spMk id="24" creationId="{DA61D397-A48C-4840-B09B-B59F612C6912}"/>
          </ac:spMkLst>
        </pc:spChg>
        <pc:spChg chg="del">
          <ac:chgData name="이 소윤" userId="a01b22963202b14c" providerId="LiveId" clId="{3A2AE7F5-9372-4F95-8589-AAB455763389}" dt="2021-11-01T22:55:49.179" v="14258" actId="478"/>
          <ac:spMkLst>
            <pc:docMk/>
            <pc:sldMk cId="733647474" sldId="313"/>
            <ac:spMk id="27" creationId="{9789DC8D-C26A-41AD-87A0-F477510528A9}"/>
          </ac:spMkLst>
        </pc:spChg>
        <pc:spChg chg="add mod">
          <ac:chgData name="이 소윤" userId="a01b22963202b14c" providerId="LiveId" clId="{3A2AE7F5-9372-4F95-8589-AAB455763389}" dt="2021-11-01T23:28:01.290" v="15668" actId="1037"/>
          <ac:spMkLst>
            <pc:docMk/>
            <pc:sldMk cId="733647474" sldId="313"/>
            <ac:spMk id="29" creationId="{E8B45B9B-F107-45DD-9270-2E62E1A2E64E}"/>
          </ac:spMkLst>
        </pc:spChg>
        <pc:spChg chg="add mod">
          <ac:chgData name="이 소윤" userId="a01b22963202b14c" providerId="LiveId" clId="{3A2AE7F5-9372-4F95-8589-AAB455763389}" dt="2021-11-01T23:27:53.291" v="15651" actId="1038"/>
          <ac:spMkLst>
            <pc:docMk/>
            <pc:sldMk cId="733647474" sldId="313"/>
            <ac:spMk id="30" creationId="{EF4EFE18-FA5B-499F-9A86-7093D672BAED}"/>
          </ac:spMkLst>
        </pc:spChg>
        <pc:spChg chg="add mod ord">
          <ac:chgData name="이 소윤" userId="a01b22963202b14c" providerId="LiveId" clId="{3A2AE7F5-9372-4F95-8589-AAB455763389}" dt="2021-11-01T23:24:25.221" v="15439" actId="1035"/>
          <ac:spMkLst>
            <pc:docMk/>
            <pc:sldMk cId="733647474" sldId="313"/>
            <ac:spMk id="32" creationId="{61E8DF54-8F00-4514-89D4-311BD6CB2F21}"/>
          </ac:spMkLst>
        </pc:spChg>
        <pc:spChg chg="add del mod">
          <ac:chgData name="이 소윤" userId="a01b22963202b14c" providerId="LiveId" clId="{3A2AE7F5-9372-4F95-8589-AAB455763389}" dt="2021-11-01T23:14:37.275" v="15056" actId="478"/>
          <ac:spMkLst>
            <pc:docMk/>
            <pc:sldMk cId="733647474" sldId="313"/>
            <ac:spMk id="33" creationId="{609709D8-BB5E-4F82-88F4-5D46C936E56A}"/>
          </ac:spMkLst>
        </pc:spChg>
        <pc:spChg chg="add del mod">
          <ac:chgData name="이 소윤" userId="a01b22963202b14c" providerId="LiveId" clId="{3A2AE7F5-9372-4F95-8589-AAB455763389}" dt="2021-11-01T23:16:48.112" v="15163" actId="478"/>
          <ac:spMkLst>
            <pc:docMk/>
            <pc:sldMk cId="733647474" sldId="313"/>
            <ac:spMk id="34" creationId="{9DAF44D3-34E3-44D3-8412-6E26519D5909}"/>
          </ac:spMkLst>
        </pc:spChg>
        <pc:spChg chg="add mod">
          <ac:chgData name="이 소윤" userId="a01b22963202b14c" providerId="LiveId" clId="{3A2AE7F5-9372-4F95-8589-AAB455763389}" dt="2021-11-01T23:24:25.221" v="15439" actId="1035"/>
          <ac:spMkLst>
            <pc:docMk/>
            <pc:sldMk cId="733647474" sldId="313"/>
            <ac:spMk id="35" creationId="{BBD757AA-824B-4741-88A4-585886D3D126}"/>
          </ac:spMkLst>
        </pc:spChg>
        <pc:spChg chg="add mod">
          <ac:chgData name="이 소윤" userId="a01b22963202b14c" providerId="LiveId" clId="{3A2AE7F5-9372-4F95-8589-AAB455763389}" dt="2021-11-01T23:20:56.298" v="15317" actId="1076"/>
          <ac:spMkLst>
            <pc:docMk/>
            <pc:sldMk cId="733647474" sldId="313"/>
            <ac:spMk id="36" creationId="{DAD93A51-3E40-48C4-874D-73559FFED065}"/>
          </ac:spMkLst>
        </pc:spChg>
        <pc:spChg chg="add mod">
          <ac:chgData name="이 소윤" userId="a01b22963202b14c" providerId="LiveId" clId="{3A2AE7F5-9372-4F95-8589-AAB455763389}" dt="2021-11-01T23:27:53.291" v="15651" actId="1038"/>
          <ac:spMkLst>
            <pc:docMk/>
            <pc:sldMk cId="733647474" sldId="313"/>
            <ac:spMk id="40" creationId="{74B3C18D-1D1C-4F94-8414-DE5EB1BE2100}"/>
          </ac:spMkLst>
        </pc:spChg>
        <pc:spChg chg="add del">
          <ac:chgData name="이 소윤" userId="a01b22963202b14c" providerId="LiveId" clId="{3A2AE7F5-9372-4F95-8589-AAB455763389}" dt="2021-11-01T22:55:55.608" v="14261" actId="478"/>
          <ac:spMkLst>
            <pc:docMk/>
            <pc:sldMk cId="733647474" sldId="313"/>
            <ac:spMk id="41" creationId="{083E56A8-1EA7-40DD-AD09-253BFF69B0EB}"/>
          </ac:spMkLst>
        </pc:spChg>
        <pc:spChg chg="del">
          <ac:chgData name="이 소윤" userId="a01b22963202b14c" providerId="LiveId" clId="{3A2AE7F5-9372-4F95-8589-AAB455763389}" dt="2021-11-01T22:55:52.077" v="14259" actId="478"/>
          <ac:spMkLst>
            <pc:docMk/>
            <pc:sldMk cId="733647474" sldId="313"/>
            <ac:spMk id="42" creationId="{957647E4-9EAB-459C-A979-3A3D5108A216}"/>
          </ac:spMkLst>
        </pc:spChg>
        <pc:spChg chg="mod">
          <ac:chgData name="이 소윤" userId="a01b22963202b14c" providerId="LiveId" clId="{3A2AE7F5-9372-4F95-8589-AAB455763389}" dt="2021-11-02T00:52:21.548" v="17134" actId="1036"/>
          <ac:spMkLst>
            <pc:docMk/>
            <pc:sldMk cId="733647474" sldId="313"/>
            <ac:spMk id="43" creationId="{C10CF2EF-5537-49A5-9A32-F12570C42A82}"/>
          </ac:spMkLst>
        </pc:spChg>
        <pc:spChg chg="add del">
          <ac:chgData name="이 소윤" userId="a01b22963202b14c" providerId="LiveId" clId="{3A2AE7F5-9372-4F95-8589-AAB455763389}" dt="2021-11-01T22:55:58.306" v="14263" actId="478"/>
          <ac:spMkLst>
            <pc:docMk/>
            <pc:sldMk cId="733647474" sldId="313"/>
            <ac:spMk id="44" creationId="{74E816B6-5B22-46BD-BB60-F1582FF2346E}"/>
          </ac:spMkLst>
        </pc:spChg>
        <pc:spChg chg="add del">
          <ac:chgData name="이 소윤" userId="a01b22963202b14c" providerId="LiveId" clId="{3A2AE7F5-9372-4F95-8589-AAB455763389}" dt="2021-11-01T22:55:57.419" v="14262" actId="478"/>
          <ac:spMkLst>
            <pc:docMk/>
            <pc:sldMk cId="733647474" sldId="313"/>
            <ac:spMk id="45" creationId="{A5112A00-A9C7-4698-AB0C-E0104F9C7534}"/>
          </ac:spMkLst>
        </pc:spChg>
        <pc:spChg chg="del">
          <ac:chgData name="이 소윤" userId="a01b22963202b14c" providerId="LiveId" clId="{3A2AE7F5-9372-4F95-8589-AAB455763389}" dt="2021-11-01T22:55:59.101" v="14264" actId="478"/>
          <ac:spMkLst>
            <pc:docMk/>
            <pc:sldMk cId="733647474" sldId="313"/>
            <ac:spMk id="46" creationId="{AAC5BC70-D4F9-4124-9576-F061182A05E0}"/>
          </ac:spMkLst>
        </pc:spChg>
        <pc:spChg chg="add mod">
          <ac:chgData name="이 소윤" userId="a01b22963202b14c" providerId="LiveId" clId="{3A2AE7F5-9372-4F95-8589-AAB455763389}" dt="2021-11-01T23:27:53.291" v="15651" actId="1038"/>
          <ac:spMkLst>
            <pc:docMk/>
            <pc:sldMk cId="733647474" sldId="313"/>
            <ac:spMk id="47" creationId="{F4E88FDD-A32E-43F3-8B58-23E7F9BEA290}"/>
          </ac:spMkLst>
        </pc:spChg>
        <pc:spChg chg="mod">
          <ac:chgData name="이 소윤" userId="a01b22963202b14c" providerId="LiveId" clId="{3A2AE7F5-9372-4F95-8589-AAB455763389}" dt="2021-11-02T02:16:59.274" v="18571" actId="20577"/>
          <ac:spMkLst>
            <pc:docMk/>
            <pc:sldMk cId="733647474" sldId="313"/>
            <ac:spMk id="48" creationId="{42C132F2-AA05-4749-B438-66F256F614E6}"/>
          </ac:spMkLst>
        </pc:spChg>
        <pc:spChg chg="add mod">
          <ac:chgData name="이 소윤" userId="a01b22963202b14c" providerId="LiveId" clId="{3A2AE7F5-9372-4F95-8589-AAB455763389}" dt="2021-11-01T23:27:53.291" v="15651" actId="1038"/>
          <ac:spMkLst>
            <pc:docMk/>
            <pc:sldMk cId="733647474" sldId="313"/>
            <ac:spMk id="49" creationId="{75152C11-A0EE-49A3-B10E-244F3C036E39}"/>
          </ac:spMkLst>
        </pc:spChg>
        <pc:spChg chg="add mod">
          <ac:chgData name="이 소윤" userId="a01b22963202b14c" providerId="LiveId" clId="{3A2AE7F5-9372-4F95-8589-AAB455763389}" dt="2021-11-01T23:27:53.291" v="15651" actId="1038"/>
          <ac:spMkLst>
            <pc:docMk/>
            <pc:sldMk cId="733647474" sldId="313"/>
            <ac:spMk id="50" creationId="{F8949F85-A512-4515-BD75-35E09FD936C5}"/>
          </ac:spMkLst>
        </pc:spChg>
        <pc:spChg chg="add mod ord">
          <ac:chgData name="이 소윤" userId="a01b22963202b14c" providerId="LiveId" clId="{3A2AE7F5-9372-4F95-8589-AAB455763389}" dt="2021-11-01T23:27:53.291" v="15651" actId="1038"/>
          <ac:spMkLst>
            <pc:docMk/>
            <pc:sldMk cId="733647474" sldId="313"/>
            <ac:spMk id="51" creationId="{D73ADC2B-871F-4240-82A1-9AA5A5286D45}"/>
          </ac:spMkLst>
        </pc:spChg>
        <pc:spChg chg="add del mod">
          <ac:chgData name="이 소윤" userId="a01b22963202b14c" providerId="LiveId" clId="{3A2AE7F5-9372-4F95-8589-AAB455763389}" dt="2021-11-01T23:18:43.276" v="15243" actId="478"/>
          <ac:spMkLst>
            <pc:docMk/>
            <pc:sldMk cId="733647474" sldId="313"/>
            <ac:spMk id="52" creationId="{3857A304-2CD1-4DDA-89D5-C34A757F69D2}"/>
          </ac:spMkLst>
        </pc:spChg>
        <pc:spChg chg="add mod">
          <ac:chgData name="이 소윤" userId="a01b22963202b14c" providerId="LiveId" clId="{3A2AE7F5-9372-4F95-8589-AAB455763389}" dt="2021-11-01T23:20:32.539" v="15315"/>
          <ac:spMkLst>
            <pc:docMk/>
            <pc:sldMk cId="733647474" sldId="313"/>
            <ac:spMk id="53" creationId="{979302D3-233E-4D2A-A8FA-F22F46750E28}"/>
          </ac:spMkLst>
        </pc:spChg>
        <pc:spChg chg="add mod">
          <ac:chgData name="이 소윤" userId="a01b22963202b14c" providerId="LiveId" clId="{3A2AE7F5-9372-4F95-8589-AAB455763389}" dt="2021-11-01T23:27:53.291" v="15651" actId="1038"/>
          <ac:spMkLst>
            <pc:docMk/>
            <pc:sldMk cId="733647474" sldId="313"/>
            <ac:spMk id="54" creationId="{119F7505-AFA1-42BA-B42F-FAE62E1B51C1}"/>
          </ac:spMkLst>
        </pc:spChg>
        <pc:grpChg chg="add del mod">
          <ac:chgData name="이 소윤" userId="a01b22963202b14c" providerId="LiveId" clId="{3A2AE7F5-9372-4F95-8589-AAB455763389}" dt="2021-11-01T23:18:02.789" v="15218" actId="165"/>
          <ac:grpSpMkLst>
            <pc:docMk/>
            <pc:sldMk cId="733647474" sldId="313"/>
            <ac:grpSpMk id="2" creationId="{1E460FA0-0650-4187-B769-F5DF8B22AC19}"/>
          </ac:grpSpMkLst>
        </pc:grpChg>
        <pc:grpChg chg="add mod">
          <ac:chgData name="이 소윤" userId="a01b22963202b14c" providerId="LiveId" clId="{3A2AE7F5-9372-4F95-8589-AAB455763389}" dt="2021-11-01T23:20:58.826" v="15320" actId="1076"/>
          <ac:grpSpMkLst>
            <pc:docMk/>
            <pc:sldMk cId="733647474" sldId="313"/>
            <ac:grpSpMk id="8" creationId="{11CFE4F3-CD5F-40B0-8B70-80C8C7F65071}"/>
          </ac:grpSpMkLst>
        </pc:grpChg>
        <pc:grpChg chg="add mod">
          <ac:chgData name="이 소윤" userId="a01b22963202b14c" providerId="LiveId" clId="{3A2AE7F5-9372-4F95-8589-AAB455763389}" dt="2021-11-01T23:27:53.291" v="15651" actId="1038"/>
          <ac:grpSpMkLst>
            <pc:docMk/>
            <pc:sldMk cId="733647474" sldId="313"/>
            <ac:grpSpMk id="13" creationId="{A89CB1F2-E09C-4363-8DC2-3F716EF4A6CF}"/>
          </ac:grpSpMkLst>
        </pc:grpChg>
        <pc:graphicFrameChg chg="add mod topLvl">
          <ac:chgData name="이 소윤" userId="a01b22963202b14c" providerId="LiveId" clId="{3A2AE7F5-9372-4F95-8589-AAB455763389}" dt="2021-11-01T23:18:12" v="15221" actId="164"/>
          <ac:graphicFrameMkLst>
            <pc:docMk/>
            <pc:sldMk cId="733647474" sldId="313"/>
            <ac:graphicFrameMk id="19" creationId="{427F5171-15BF-42D7-A234-3FCB2009AB02}"/>
          </ac:graphicFrameMkLst>
        </pc:graphicFrameChg>
        <pc:graphicFrameChg chg="add mod">
          <ac:chgData name="이 소윤" userId="a01b22963202b14c" providerId="LiveId" clId="{3A2AE7F5-9372-4F95-8589-AAB455763389}" dt="2021-11-01T23:27:53.291" v="15651" actId="1038"/>
          <ac:graphicFrameMkLst>
            <pc:docMk/>
            <pc:sldMk cId="733647474" sldId="313"/>
            <ac:graphicFrameMk id="28" creationId="{A7835A8D-1479-47AE-9829-4CADAFB8AE83}"/>
          </ac:graphicFrameMkLst>
        </pc:graphicFrameChg>
        <pc:picChg chg="add mod modCrop">
          <ac:chgData name="이 소윤" userId="a01b22963202b14c" providerId="LiveId" clId="{3A2AE7F5-9372-4F95-8589-AAB455763389}" dt="2021-11-01T23:22:52.695" v="15369" actId="164"/>
          <ac:picMkLst>
            <pc:docMk/>
            <pc:sldMk cId="733647474" sldId="313"/>
            <ac:picMk id="31" creationId="{2CFDA7B5-BD4D-46B4-83FE-C1B65C432E91}"/>
          </ac:picMkLst>
        </pc:picChg>
        <pc:cxnChg chg="add del">
          <ac:chgData name="이 소윤" userId="a01b22963202b14c" providerId="LiveId" clId="{3A2AE7F5-9372-4F95-8589-AAB455763389}" dt="2021-11-01T23:19:05.293" v="15255" actId="11529"/>
          <ac:cxnSpMkLst>
            <pc:docMk/>
            <pc:sldMk cId="733647474" sldId="313"/>
            <ac:cxnSpMk id="10" creationId="{A778A2ED-B0AC-4141-81E5-B7C42F15CBC4}"/>
          </ac:cxnSpMkLst>
        </pc:cxnChg>
        <pc:cxnChg chg="mod">
          <ac:chgData name="이 소윤" userId="a01b22963202b14c" providerId="LiveId" clId="{3A2AE7F5-9372-4F95-8589-AAB455763389}" dt="2021-11-01T23:27:43.178" v="15639" actId="1037"/>
          <ac:cxnSpMkLst>
            <pc:docMk/>
            <pc:sldMk cId="733647474" sldId="313"/>
            <ac:cxnSpMk id="11" creationId="{C9232CAF-F34B-4678-A4CF-E3EE202C26BC}"/>
          </ac:cxnSpMkLst>
        </pc:cxnChg>
        <pc:cxnChg chg="del">
          <ac:chgData name="이 소윤" userId="a01b22963202b14c" providerId="LiveId" clId="{3A2AE7F5-9372-4F95-8589-AAB455763389}" dt="2021-11-01T22:55:52.077" v="14259" actId="478"/>
          <ac:cxnSpMkLst>
            <pc:docMk/>
            <pc:sldMk cId="733647474" sldId="313"/>
            <ac:cxnSpMk id="14" creationId="{D283ACF6-4CBA-4963-AD71-D817F88A2ACB}"/>
          </ac:cxnSpMkLst>
        </pc:cxnChg>
        <pc:cxnChg chg="del">
          <ac:chgData name="이 소윤" userId="a01b22963202b14c" providerId="LiveId" clId="{3A2AE7F5-9372-4F95-8589-AAB455763389}" dt="2021-11-01T22:55:52.077" v="14259" actId="478"/>
          <ac:cxnSpMkLst>
            <pc:docMk/>
            <pc:sldMk cId="733647474" sldId="313"/>
            <ac:cxnSpMk id="38" creationId="{4731C222-D09B-4563-8DB9-2B110D3055BA}"/>
          </ac:cxnSpMkLst>
        </pc:cxnChg>
        <pc:cxnChg chg="add mod">
          <ac:chgData name="이 소윤" userId="a01b22963202b14c" providerId="LiveId" clId="{3A2AE7F5-9372-4F95-8589-AAB455763389}" dt="2021-11-01T23:12:54.569" v="14873"/>
          <ac:cxnSpMkLst>
            <pc:docMk/>
            <pc:sldMk cId="733647474" sldId="313"/>
            <ac:cxnSpMk id="39" creationId="{178CAC79-BC14-4807-8E57-49F7E06B7A30}"/>
          </ac:cxnSpMkLst>
        </pc:cxnChg>
      </pc:sldChg>
      <pc:sldChg chg="addSp modSp add setBg">
        <pc:chgData name="이 소윤" userId="a01b22963202b14c" providerId="LiveId" clId="{3A2AE7F5-9372-4F95-8589-AAB455763389}" dt="2021-11-02T02:48:17.748" v="21568"/>
        <pc:sldMkLst>
          <pc:docMk/>
          <pc:sldMk cId="1256686368" sldId="314"/>
        </pc:sldMkLst>
        <pc:spChg chg="add mod">
          <ac:chgData name="이 소윤" userId="a01b22963202b14c" providerId="LiveId" clId="{3A2AE7F5-9372-4F95-8589-AAB455763389}" dt="2021-11-02T02:48:17.748" v="21568"/>
          <ac:spMkLst>
            <pc:docMk/>
            <pc:sldMk cId="1256686368" sldId="314"/>
            <ac:spMk id="34" creationId="{675E450A-C8CE-479A-B021-25D5E8E8939B}"/>
          </ac:spMkLst>
        </pc:spChg>
      </pc:sldChg>
      <pc:sldChg chg="new del">
        <pc:chgData name="이 소윤" userId="a01b22963202b14c" providerId="LiveId" clId="{3A2AE7F5-9372-4F95-8589-AAB455763389}" dt="2021-11-02T02:48:39.010" v="21576" actId="2696"/>
        <pc:sldMkLst>
          <pc:docMk/>
          <pc:sldMk cId="1255925444" sldId="315"/>
        </pc:sldMkLst>
      </pc:sldChg>
      <pc:sldChg chg="new del">
        <pc:chgData name="이 소윤" userId="a01b22963202b14c" providerId="LiveId" clId="{3A2AE7F5-9372-4F95-8589-AAB455763389}" dt="2021-11-02T02:48:38.072" v="21575" actId="2696"/>
        <pc:sldMkLst>
          <pc:docMk/>
          <pc:sldMk cId="2389863175" sldId="316"/>
        </pc:sldMkLst>
      </pc:sldChg>
      <pc:sldChg chg="add del">
        <pc:chgData name="이 소윤" userId="a01b22963202b14c" providerId="LiveId" clId="{3A2AE7F5-9372-4F95-8589-AAB455763389}" dt="2021-11-02T02:48:36.207" v="21574" actId="2696"/>
        <pc:sldMkLst>
          <pc:docMk/>
          <pc:sldMk cId="1273305911" sldId="317"/>
        </pc:sldMkLst>
      </pc:sldChg>
      <pc:sldChg chg="add del">
        <pc:chgData name="이 소윤" userId="a01b22963202b14c" providerId="LiveId" clId="{3A2AE7F5-9372-4F95-8589-AAB455763389}" dt="2021-11-02T02:45:26.355" v="21464"/>
        <pc:sldMkLst>
          <pc:docMk/>
          <pc:sldMk cId="1542170652" sldId="317"/>
        </pc:sldMkLst>
      </pc:sldChg>
      <pc:sldChg chg="add del">
        <pc:chgData name="이 소윤" userId="a01b22963202b14c" providerId="LiveId" clId="{3A2AE7F5-9372-4F95-8589-AAB455763389}" dt="2021-11-02T02:44:59.378" v="21462" actId="2696"/>
        <pc:sldMkLst>
          <pc:docMk/>
          <pc:sldMk cId="3432108118" sldId="31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연도</c:v>
                </c:pt>
              </c:strCache>
            </c:strRef>
          </c:tx>
          <c:spPr>
            <a:ln w="31750" cap="rnd">
              <a:solidFill>
                <a:srgbClr val="C00000"/>
              </a:solidFill>
              <a:round/>
              <a:headEnd type="none" w="lg" len="lg"/>
              <a:tailEnd type="stealth" w="lg" len="lg"/>
            </a:ln>
            <a:effectLst/>
          </c:spPr>
          <c:marker>
            <c:symbol val="none"/>
          </c:marker>
          <c:dPt>
            <c:idx val="4"/>
            <c:marker>
              <c:symbol val="none"/>
            </c:marker>
            <c:bubble3D val="0"/>
            <c:spPr>
              <a:ln w="31750" cap="rnd">
                <a:solidFill>
                  <a:srgbClr val="C00000"/>
                </a:solidFill>
                <a:round/>
                <a:headEnd type="none" w="lg" len="lg"/>
                <a:tailEnd type="stealth" w="lg" len="lg"/>
              </a:ln>
              <a:effectLst/>
            </c:spPr>
            <c:extLst>
              <c:ext xmlns:c16="http://schemas.microsoft.com/office/drawing/2014/chart" uri="{C3380CC4-5D6E-409C-BE32-E72D297353CC}">
                <c16:uniqueId val="{00000001-58E2-4509-BA8F-6E0C08D45BE1}"/>
              </c:ext>
            </c:extLst>
          </c:dPt>
          <c:dLbls>
            <c:dLbl>
              <c:idx val="0"/>
              <c:layout>
                <c:manualLayout>
                  <c:x val="-4.3814456700736908E-2"/>
                  <c:y val="-4.08232682693622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8E2-4509-BA8F-6E0C08D45BE1}"/>
                </c:ext>
              </c:extLst>
            </c:dLbl>
            <c:dLbl>
              <c:idx val="1"/>
              <c:layout>
                <c:manualLayout>
                  <c:x val="-4.3814456700736908E-2"/>
                  <c:y val="-5.93792993008905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8E2-4509-BA8F-6E0C08D45BE1}"/>
                </c:ext>
              </c:extLst>
            </c:dLbl>
            <c:dLbl>
              <c:idx val="2"/>
              <c:layout>
                <c:manualLayout>
                  <c:x val="-5.8419275600982548E-2"/>
                  <c:y val="-5.1956886888279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8E2-4509-BA8F-6E0C08D45BE1}"/>
                </c:ext>
              </c:extLst>
            </c:dLbl>
            <c:dLbl>
              <c:idx val="3"/>
              <c:layout>
                <c:manualLayout>
                  <c:x val="-9.1280118126535234E-2"/>
                  <c:y val="-4.45344744756679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8E2-4509-BA8F-6E0C08D45BE1}"/>
                </c:ext>
              </c:extLst>
            </c:dLbl>
            <c:dLbl>
              <c:idx val="4"/>
              <c:layout>
                <c:manualLayout>
                  <c:x val="-5.8419275600982548E-2"/>
                  <c:y val="-4.08232682693622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8E2-4509-BA8F-6E0C08D45BE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2016년</c:v>
                </c:pt>
                <c:pt idx="1">
                  <c:v>2017년</c:v>
                </c:pt>
                <c:pt idx="2">
                  <c:v>2018년</c:v>
                </c:pt>
                <c:pt idx="3">
                  <c:v>2019년</c:v>
                </c:pt>
                <c:pt idx="4">
                  <c:v>2020년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490</c:v>
                </c:pt>
                <c:pt idx="1">
                  <c:v>502</c:v>
                </c:pt>
                <c:pt idx="2">
                  <c:v>557</c:v>
                </c:pt>
                <c:pt idx="3">
                  <c:v>614</c:v>
                </c:pt>
                <c:pt idx="4">
                  <c:v>914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8E2-4509-BA8F-6E0C08D45B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581024"/>
        <c:axId val="133583520"/>
      </c:lineChart>
      <c:catAx>
        <c:axId val="13358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defRPr>
            </a:pPr>
            <a:endParaRPr lang="ko-KR"/>
          </a:p>
        </c:txPr>
        <c:crossAx val="133583520"/>
        <c:crosses val="autoZero"/>
        <c:auto val="1"/>
        <c:lblAlgn val="ctr"/>
        <c:lblOffset val="100"/>
        <c:noMultiLvlLbl val="0"/>
      </c:catAx>
      <c:valAx>
        <c:axId val="133583520"/>
        <c:scaling>
          <c:orientation val="minMax"/>
          <c:min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defRPr>
            </a:pPr>
            <a:endParaRPr lang="ko-KR"/>
          </a:p>
        </c:txPr>
        <c:crossAx val="133581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_ac ExtraBold" panose="020B0600000101010101" pitchFamily="50" charset="-127"/>
          <a:ea typeface="나눔스퀘어_ac Extra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076395447152815E-2"/>
          <c:y val="0.13927647039026902"/>
          <c:w val="0.71110863809220282"/>
          <c:h val="0.61875987436153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한국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36.4</c:v>
                </c:pt>
                <c:pt idx="1">
                  <c:v>36.6</c:v>
                </c:pt>
                <c:pt idx="2">
                  <c:v>36.9</c:v>
                </c:pt>
                <c:pt idx="3">
                  <c:v>35.6</c:v>
                </c:pt>
                <c:pt idx="4">
                  <c:v>35.6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F9-46E6-806D-BB36671FA8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미국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71.599999999999994</c:v>
                </c:pt>
                <c:pt idx="1">
                  <c:v>71.2</c:v>
                </c:pt>
                <c:pt idx="2">
                  <c:v>71.7</c:v>
                </c:pt>
                <c:pt idx="3">
                  <c:v>70.3</c:v>
                </c:pt>
                <c:pt idx="4">
                  <c:v>71.900000000000006</c:v>
                </c:pt>
                <c:pt idx="5">
                  <c:v>72.5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F9-46E6-806D-BB36671FA8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일본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61.9</c:v>
                </c:pt>
                <c:pt idx="1">
                  <c:v>61.7</c:v>
                </c:pt>
                <c:pt idx="2">
                  <c:v>62.5</c:v>
                </c:pt>
                <c:pt idx="3">
                  <c:v>62</c:v>
                </c:pt>
                <c:pt idx="4">
                  <c:v>62.1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8F9-46E6-806D-BB36671FA82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영국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54.3</c:v>
                </c:pt>
                <c:pt idx="1">
                  <c:v>55</c:v>
                </c:pt>
                <c:pt idx="2">
                  <c:v>54.3</c:v>
                </c:pt>
                <c:pt idx="3">
                  <c:v>53.6</c:v>
                </c:pt>
                <c:pt idx="4">
                  <c:v>54.8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8F9-46E6-806D-BB36671FA82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호주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Sheet1!$F$2:$F$7</c:f>
              <c:numCache>
                <c:formatCode>General</c:formatCode>
                <c:ptCount val="6"/>
                <c:pt idx="0">
                  <c:v>39.799999999999997</c:v>
                </c:pt>
                <c:pt idx="1">
                  <c:v>40.299999999999997</c:v>
                </c:pt>
                <c:pt idx="2">
                  <c:v>39.5</c:v>
                </c:pt>
                <c:pt idx="3">
                  <c:v>40.5</c:v>
                </c:pt>
                <c:pt idx="4">
                  <c:v>43</c:v>
                </c:pt>
                <c:pt idx="5">
                  <c:v>42.2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8F9-46E6-806D-BB36671FA82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797883824"/>
        <c:axId val="1797882992"/>
      </c:lineChart>
      <c:catAx>
        <c:axId val="1797883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7882992"/>
        <c:crosses val="autoZero"/>
        <c:auto val="1"/>
        <c:lblAlgn val="ctr"/>
        <c:lblOffset val="100"/>
        <c:noMultiLvlLbl val="0"/>
      </c:catAx>
      <c:valAx>
        <c:axId val="1797882992"/>
        <c:scaling>
          <c:orientation val="minMax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7883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648846688587674"/>
          <c:y val="0.15622222109084244"/>
          <c:w val="0.14827349193388725"/>
          <c:h val="0.506511656323027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defRPr>
            </a:pPr>
            <a:r>
              <a:rPr lang="ko-KR" sz="1400" dirty="0"/>
              <a:t>국내 주식투자자 증감 추</a:t>
            </a:r>
            <a:r>
              <a:rPr lang="ko-KR" altLang="en-US" sz="1400" dirty="0"/>
              <a:t>이 </a:t>
            </a:r>
            <a:r>
              <a:rPr lang="en-US" altLang="ko-KR" sz="1100" dirty="0"/>
              <a:t>(</a:t>
            </a:r>
            <a:r>
              <a:rPr lang="ko-KR" altLang="en-US" sz="1100" dirty="0"/>
              <a:t>단위</a:t>
            </a:r>
            <a:r>
              <a:rPr lang="en-US" altLang="ko-KR" sz="1100" dirty="0"/>
              <a:t>=</a:t>
            </a:r>
            <a:r>
              <a:rPr lang="ko-KR" altLang="en-US" sz="1100" dirty="0"/>
              <a:t>만명</a:t>
            </a:r>
            <a:r>
              <a:rPr lang="en-US" altLang="ko-KR" sz="1100" dirty="0"/>
              <a:t>)</a:t>
            </a:r>
            <a:endParaRPr lang="ko-KR" sz="1400" dirty="0"/>
          </a:p>
        </c:rich>
      </c:tx>
      <c:layout>
        <c:manualLayout>
          <c:xMode val="edge"/>
          <c:yMode val="edge"/>
          <c:x val="0.23156342861348519"/>
          <c:y val="2.22672372378339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연도</c:v>
                </c:pt>
              </c:strCache>
            </c:strRef>
          </c:tx>
          <c:spPr>
            <a:ln w="31750" cap="rnd">
              <a:solidFill>
                <a:srgbClr val="C00000"/>
              </a:solidFill>
              <a:round/>
              <a:headEnd type="none" w="lg" len="lg"/>
              <a:tailEnd type="stealth" w="lg" len="lg"/>
            </a:ln>
            <a:effectLst/>
          </c:spPr>
          <c:marker>
            <c:symbol val="none"/>
          </c:marker>
          <c:dPt>
            <c:idx val="4"/>
            <c:marker>
              <c:symbol val="none"/>
            </c:marker>
            <c:bubble3D val="0"/>
            <c:spPr>
              <a:ln w="31750" cap="rnd">
                <a:solidFill>
                  <a:srgbClr val="C00000"/>
                </a:solidFill>
                <a:round/>
                <a:headEnd type="none" w="lg" len="lg"/>
                <a:tailEnd type="stealth" w="lg" len="lg"/>
              </a:ln>
              <a:effectLst/>
            </c:spPr>
            <c:extLst>
              <c:ext xmlns:c16="http://schemas.microsoft.com/office/drawing/2014/chart" uri="{C3380CC4-5D6E-409C-BE32-E72D297353CC}">
                <c16:uniqueId val="{00000004-6CB9-4F9C-9DA9-216063659B47}"/>
              </c:ext>
            </c:extLst>
          </c:dPt>
          <c:dLbls>
            <c:dLbl>
              <c:idx val="0"/>
              <c:layout>
                <c:manualLayout>
                  <c:x val="-4.3814456700736908E-2"/>
                  <c:y val="-4.08232682693622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CB9-4F9C-9DA9-216063659B47}"/>
                </c:ext>
              </c:extLst>
            </c:dLbl>
            <c:dLbl>
              <c:idx val="1"/>
              <c:layout>
                <c:manualLayout>
                  <c:x val="-4.3814456700736908E-2"/>
                  <c:y val="-5.93792993008905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CB9-4F9C-9DA9-216063659B47}"/>
                </c:ext>
              </c:extLst>
            </c:dLbl>
            <c:dLbl>
              <c:idx val="2"/>
              <c:layout>
                <c:manualLayout>
                  <c:x val="-5.8419275600982548E-2"/>
                  <c:y val="-5.1956886888279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CB9-4F9C-9DA9-216063659B47}"/>
                </c:ext>
              </c:extLst>
            </c:dLbl>
            <c:dLbl>
              <c:idx val="3"/>
              <c:layout>
                <c:manualLayout>
                  <c:x val="-9.1280118126535234E-2"/>
                  <c:y val="-4.45344744756679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CB9-4F9C-9DA9-216063659B47}"/>
                </c:ext>
              </c:extLst>
            </c:dLbl>
            <c:dLbl>
              <c:idx val="4"/>
              <c:layout>
                <c:manualLayout>
                  <c:x val="-5.8419275600982548E-2"/>
                  <c:y val="-4.08232682693622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CB9-4F9C-9DA9-216063659B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2016년</c:v>
                </c:pt>
                <c:pt idx="1">
                  <c:v>2017년</c:v>
                </c:pt>
                <c:pt idx="2">
                  <c:v>2018년</c:v>
                </c:pt>
                <c:pt idx="3">
                  <c:v>2019년</c:v>
                </c:pt>
                <c:pt idx="4">
                  <c:v>2020년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490</c:v>
                </c:pt>
                <c:pt idx="1">
                  <c:v>502</c:v>
                </c:pt>
                <c:pt idx="2">
                  <c:v>557</c:v>
                </c:pt>
                <c:pt idx="3">
                  <c:v>614</c:v>
                </c:pt>
                <c:pt idx="4">
                  <c:v>914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B9-4F9C-9DA9-216063659B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581024"/>
        <c:axId val="133583520"/>
      </c:lineChart>
      <c:catAx>
        <c:axId val="13358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defRPr>
            </a:pPr>
            <a:endParaRPr lang="ko-KR"/>
          </a:p>
        </c:txPr>
        <c:crossAx val="133583520"/>
        <c:crosses val="autoZero"/>
        <c:auto val="1"/>
        <c:lblAlgn val="ctr"/>
        <c:lblOffset val="100"/>
        <c:noMultiLvlLbl val="0"/>
      </c:catAx>
      <c:valAx>
        <c:axId val="133583520"/>
        <c:scaling>
          <c:orientation val="minMax"/>
          <c:min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defRPr>
            </a:pPr>
            <a:endParaRPr lang="ko-KR"/>
          </a:p>
        </c:txPr>
        <c:crossAx val="133581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_ac ExtraBold" panose="020B0600000101010101" pitchFamily="50" charset="-127"/>
          <a:ea typeface="나눔스퀘어_ac ExtraBold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dirty="0"/>
              <a:t>국가 별 가계 금융자산 비중  </a:t>
            </a:r>
            <a:r>
              <a:rPr lang="en-US" altLang="ko-KR" sz="1200" dirty="0"/>
              <a:t>(</a:t>
            </a:r>
            <a:r>
              <a:rPr lang="ko-KR" altLang="en-US" sz="1200" dirty="0"/>
              <a:t>단위 </a:t>
            </a:r>
            <a:r>
              <a:rPr lang="en-US" altLang="ko-KR" sz="1200" dirty="0"/>
              <a:t>%)</a:t>
            </a:r>
            <a:endParaRPr lang="ko-KR" sz="1200" dirty="0"/>
          </a:p>
        </c:rich>
      </c:tx>
      <c:layout>
        <c:manualLayout>
          <c:xMode val="edge"/>
          <c:yMode val="edge"/>
          <c:x val="0.1631195895753019"/>
          <c:y val="4.823959658023042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8.6076395447152815E-2"/>
          <c:y val="0.13927647039026902"/>
          <c:w val="0.86884641176164867"/>
          <c:h val="0.61875987436153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한국</c:v>
                </c:pt>
              </c:strCache>
            </c:strRef>
          </c:tx>
          <c:spPr>
            <a:ln w="44450" cap="rnd">
              <a:solidFill>
                <a:srgbClr val="C00000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36.4</c:v>
                </c:pt>
                <c:pt idx="1">
                  <c:v>36.6</c:v>
                </c:pt>
                <c:pt idx="2">
                  <c:v>36.9</c:v>
                </c:pt>
                <c:pt idx="3">
                  <c:v>35.6</c:v>
                </c:pt>
                <c:pt idx="4">
                  <c:v>35.6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AB-4A23-8C9B-706D17DFAB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미국</c:v>
                </c:pt>
              </c:strCache>
            </c:strRef>
          </c:tx>
          <c:spPr>
            <a:ln w="12700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71.599999999999994</c:v>
                </c:pt>
                <c:pt idx="1">
                  <c:v>71.2</c:v>
                </c:pt>
                <c:pt idx="2">
                  <c:v>71.7</c:v>
                </c:pt>
                <c:pt idx="3">
                  <c:v>70.3</c:v>
                </c:pt>
                <c:pt idx="4">
                  <c:v>71.900000000000006</c:v>
                </c:pt>
                <c:pt idx="5">
                  <c:v>72.5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AB-4A23-8C9B-706D17DFAB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일본</c:v>
                </c:pt>
              </c:strCache>
            </c:strRef>
          </c:tx>
          <c:spPr>
            <a:ln w="12700" cap="rnd"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61.9</c:v>
                </c:pt>
                <c:pt idx="1">
                  <c:v>61.7</c:v>
                </c:pt>
                <c:pt idx="2">
                  <c:v>62.5</c:v>
                </c:pt>
                <c:pt idx="3">
                  <c:v>62</c:v>
                </c:pt>
                <c:pt idx="4">
                  <c:v>62.1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DAB-4A23-8C9B-706D17DFAB5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영국</c:v>
                </c:pt>
              </c:strCache>
            </c:strRef>
          </c:tx>
          <c:spPr>
            <a:ln w="12700" cap="rnd">
              <a:solidFill>
                <a:srgbClr val="00B050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54.3</c:v>
                </c:pt>
                <c:pt idx="1">
                  <c:v>55</c:v>
                </c:pt>
                <c:pt idx="2">
                  <c:v>54.3</c:v>
                </c:pt>
                <c:pt idx="3">
                  <c:v>53.6</c:v>
                </c:pt>
                <c:pt idx="4">
                  <c:v>54.8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DAB-4A23-8C9B-706D17DFAB5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호주</c:v>
                </c:pt>
              </c:strCache>
            </c:strRef>
          </c:tx>
          <c:spPr>
            <a:ln w="12700" cap="rnd">
              <a:solidFill>
                <a:schemeClr val="accent5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Sheet1!$F$2:$F$7</c:f>
              <c:numCache>
                <c:formatCode>General</c:formatCode>
                <c:ptCount val="6"/>
                <c:pt idx="0">
                  <c:v>39.799999999999997</c:v>
                </c:pt>
                <c:pt idx="1">
                  <c:v>40.299999999999997</c:v>
                </c:pt>
                <c:pt idx="2">
                  <c:v>39.5</c:v>
                </c:pt>
                <c:pt idx="3">
                  <c:v>40.5</c:v>
                </c:pt>
                <c:pt idx="4">
                  <c:v>43</c:v>
                </c:pt>
                <c:pt idx="5">
                  <c:v>42.2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DAB-4A23-8C9B-706D17DFAB5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797883824"/>
        <c:axId val="1797882992"/>
      </c:lineChart>
      <c:catAx>
        <c:axId val="179788382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7882992"/>
        <c:crosses val="autoZero"/>
        <c:auto val="1"/>
        <c:lblAlgn val="ctr"/>
        <c:lblOffset val="100"/>
        <c:noMultiLvlLbl val="0"/>
      </c:catAx>
      <c:valAx>
        <c:axId val="1797882992"/>
        <c:scaling>
          <c:orientation val="minMax"/>
          <c:min val="3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7883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981372065577428"/>
          <c:y val="0.90089220848229457"/>
          <c:w val="0.85018624826926825"/>
          <c:h val="7.55785333035539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0C0CC-FEDF-4703-BBA9-61DFA8C11B61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DEA2F-BB4B-4FBC-926A-A4617F006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089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08B1-C8AC-44B1-AAC3-5EE17B4B3F1D}" type="datetime1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5B63-34B6-482D-B1CA-EC7B1BF4F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29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50E4-7924-4070-B18B-0697AE77CC7C}" type="datetime1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5B63-34B6-482D-B1CA-EC7B1BF4F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63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9BD7-8DEE-45BB-9B21-E763131C780C}" type="datetime1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5B63-34B6-482D-B1CA-EC7B1BF4F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07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7A0C-1D49-4657-9F6A-763660247B28}" type="datetime1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5B63-34B6-482D-B1CA-EC7B1BF4F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33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5205-8FE1-4500-9E59-0E0354C09C0F}" type="datetime1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5B63-34B6-482D-B1CA-EC7B1BF4F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26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BBAA-B091-4422-982D-534DA5BCE18B}" type="datetime1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5B63-34B6-482D-B1CA-EC7B1BF4F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33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DEFC-FF8E-457A-B913-735A01C507B6}" type="datetime1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5B63-34B6-482D-B1CA-EC7B1BF4F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7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094B-3B95-446B-BFE1-A08111E040EE}" type="datetime1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5B63-34B6-482D-B1CA-EC7B1BF4F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2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5558-8A44-4B88-8280-834C0ADDFB35}" type="datetime1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5B63-34B6-482D-B1CA-EC7B1BF4F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5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F2BD-386F-4795-9C17-02E5BCE6D4FD}" type="datetime1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5B63-34B6-482D-B1CA-EC7B1BF4F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07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B8B3-2FFE-4159-AF83-E41B3E7145AF}" type="datetime1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5B63-34B6-482D-B1CA-EC7B1BF4F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61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7D25C-FCAC-40DF-8235-98C753177190}" type="datetime1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95B63-34B6-482D-B1CA-EC7B1BF4F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30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microsoft.com/office/2007/relationships/hdphoto" Target="../media/hdphoto5.wdp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6.jpe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hyperlink" Target="https://dataaspirant.com/optimization-algorithms-deep-learnin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4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CBD5D-6152-47B1-AB99-B2E47FEA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809" y="3317001"/>
            <a:ext cx="7469193" cy="653336"/>
          </a:xfrm>
        </p:spPr>
        <p:txBody>
          <a:bodyPr>
            <a:normAutofit fontScale="90000"/>
          </a:bodyPr>
          <a:lstStyle/>
          <a:p>
            <a:r>
              <a:rPr lang="ko-KR" altLang="en-US" sz="6700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투자성향</a:t>
            </a:r>
            <a:r>
              <a:rPr lang="ko-KR" altLang="en-US" sz="5300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별 종목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추천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9BBB78F-9BEA-453E-9982-27CD4B1D2E4C}"/>
              </a:ext>
            </a:extLst>
          </p:cNvPr>
          <p:cNvSpPr txBox="1">
            <a:spLocks/>
          </p:cNvSpPr>
          <p:nvPr/>
        </p:nvSpPr>
        <p:spPr>
          <a:xfrm>
            <a:off x="1389528" y="2307111"/>
            <a:ext cx="5549153" cy="6533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300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주식보유기간 예측</a:t>
            </a:r>
            <a:r>
              <a:rPr lang="ko-KR" altLang="en-US" sz="3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을 활용한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82F94-722B-41B3-86CC-484F2AEBD804}"/>
              </a:ext>
            </a:extLst>
          </p:cNvPr>
          <p:cNvSpPr txBox="1"/>
          <p:nvPr/>
        </p:nvSpPr>
        <p:spPr>
          <a:xfrm>
            <a:off x="6549515" y="62897"/>
            <a:ext cx="2594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NH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투자증권 빅데이터 공모전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5450CE7-ED5B-437B-8A57-904FCB0EFCCD}"/>
              </a:ext>
            </a:extLst>
          </p:cNvPr>
          <p:cNvCxnSpPr>
            <a:cxnSpLocks/>
          </p:cNvCxnSpPr>
          <p:nvPr/>
        </p:nvCxnSpPr>
        <p:spPr>
          <a:xfrm>
            <a:off x="1541929" y="3970337"/>
            <a:ext cx="7602071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F3937B-D691-41D5-ABA9-12D4281C1D20}"/>
              </a:ext>
            </a:extLst>
          </p:cNvPr>
          <p:cNvSpPr txBox="1"/>
          <p:nvPr/>
        </p:nvSpPr>
        <p:spPr>
          <a:xfrm>
            <a:off x="7598389" y="6518418"/>
            <a:ext cx="1760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Team. </a:t>
            </a:r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ggogumi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710ED-F173-41F1-87A2-1D4385FF3838}"/>
              </a:ext>
            </a:extLst>
          </p:cNvPr>
          <p:cNvSpPr txBox="1"/>
          <p:nvPr/>
        </p:nvSpPr>
        <p:spPr>
          <a:xfrm>
            <a:off x="2779059" y="4062668"/>
            <a:ext cx="63649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머신러닝을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통해 획득한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마이데이터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그리고 투자자를 유치하는 증권사 서비스 전략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95FC234C-AA12-4639-8A19-7D187F91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5B63-34B6-482D-B1CA-EC7B1BF4F3E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146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8C41D50D-771B-42D1-B9A2-ECAD9401BE10}"/>
              </a:ext>
            </a:extLst>
          </p:cNvPr>
          <p:cNvSpPr/>
          <p:nvPr/>
        </p:nvSpPr>
        <p:spPr>
          <a:xfrm>
            <a:off x="0" y="5972171"/>
            <a:ext cx="9144000" cy="8858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EC8778-9A23-48A9-B26B-B876F6385CFF}"/>
              </a:ext>
            </a:extLst>
          </p:cNvPr>
          <p:cNvSpPr txBox="1"/>
          <p:nvPr/>
        </p:nvSpPr>
        <p:spPr>
          <a:xfrm>
            <a:off x="596322" y="946108"/>
            <a:ext cx="59704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군집화</a:t>
            </a:r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(Clustering)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을 활용한 </a:t>
            </a:r>
            <a:r>
              <a:rPr lang="en-US" altLang="ko-KR" sz="16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RFM </a:t>
            </a:r>
            <a:r>
              <a:rPr lang="ko-KR" altLang="en-US" sz="16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고객분석 모형 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구축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026" name="Picture 2" descr="체크 표시 확인 표시 이미지 _사진 611707798 무료 다운로드_lovepik.com">
            <a:extLst>
              <a:ext uri="{FF2B5EF4-FFF2-40B4-BE49-F238E27FC236}">
                <a16:creationId xmlns:a16="http://schemas.microsoft.com/office/drawing/2014/main" id="{8A43EDF2-4A06-41DA-961D-40A7286D4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038" y1="42992" x2="63725" y2="37333"/>
                        <a14:foregroundMark x1="34314" y1="48667" x2="39309" y2="46742"/>
                        <a14:foregroundMark x1="63725" y1="37333" x2="72222" y2="30000"/>
                        <a14:foregroundMark x1="24867" y1="28775" x2="22549" y2="29000"/>
                        <a14:foregroundMark x1="34854" y1="27805" x2="29507" y2="28324"/>
                        <a14:foregroundMark x1="56863" y1="25667" x2="38248" y2="27475"/>
                        <a14:foregroundMark x1="25517" y1="65030" x2="25817" y2="68667"/>
                        <a14:foregroundMark x1="24760" y1="55843" x2="25286" y2="62214"/>
                        <a14:foregroundMark x1="23041" y1="34978" x2="24637" y2="54350"/>
                        <a14:foregroundMark x1="22549" y1="29000" x2="23006" y2="34550"/>
                        <a14:foregroundMark x1="34111" y1="77873" x2="36928" y2="81000"/>
                        <a14:foregroundMark x1="25817" y1="68667" x2="27310" y2="70324"/>
                        <a14:foregroundMark x1="36928" y1="81000" x2="46204" y2="82456"/>
                        <a14:foregroundMark x1="61556" y1="82534" x2="71895" y2="81000"/>
                        <a14:foregroundMark x1="71895" y1="81000" x2="76471" y2="61000"/>
                        <a14:foregroundMark x1="76471" y1="61000" x2="73203" y2="43667"/>
                        <a14:foregroundMark x1="47386" y1="47000" x2="50327" y2="43333"/>
                        <a14:foregroundMark x1="47386" y1="45333" x2="50654" y2="41667"/>
                        <a14:foregroundMark x1="47386" y1="45000" x2="50327" y2="42000"/>
                        <a14:foregroundMark x1="48039" y1="44333" x2="50327" y2="41333"/>
                        <a14:backgroundMark x1="33660" y1="38000" x2="44444" y2="38333"/>
                        <a14:backgroundMark x1="31373" y1="33000" x2="43464" y2="34333"/>
                        <a14:backgroundMark x1="34641" y1="74333" x2="25817" y2="58667"/>
                        <a14:backgroundMark x1="25817" y1="58667" x2="25817" y2="58000"/>
                        <a14:backgroundMark x1="33987" y1="71667" x2="27124" y2="68333"/>
                        <a14:backgroundMark x1="32680" y1="74333" x2="26144" y2="66667"/>
                        <a14:backgroundMark x1="26471" y1="73333" x2="26471" y2="63000"/>
                        <a14:backgroundMark x1="26797" y1="71000" x2="29085" y2="71667"/>
                        <a14:backgroundMark x1="27451" y1="71667" x2="26144" y2="66333"/>
                        <a14:backgroundMark x1="26144" y1="72333" x2="25817" y2="57333"/>
                        <a14:backgroundMark x1="24837" y1="70667" x2="25490" y2="57333"/>
                        <a14:backgroundMark x1="25163" y1="70667" x2="26144" y2="64667"/>
                        <a14:backgroundMark x1="26471" y1="67667" x2="25817" y2="58000"/>
                        <a14:backgroundMark x1="26797" y1="67333" x2="25817" y2="64667"/>
                        <a14:backgroundMark x1="26144" y1="65333" x2="26144" y2="65000"/>
                        <a14:backgroundMark x1="25163" y1="56333" x2="25163" y2="52667"/>
                        <a14:backgroundMark x1="26471" y1="29000" x2="29085" y2="29000"/>
                        <a14:backgroundMark x1="29739" y1="30667" x2="25163" y2="29333"/>
                        <a14:backgroundMark x1="41176" y1="43333" x2="47059" y2="42000"/>
                        <a14:backgroundMark x1="45752" y1="45000" x2="47386" y2="42000"/>
                        <a14:backgroundMark x1="44771" y1="44000" x2="49020" y2="40000"/>
                        <a14:backgroundMark x1="43464" y1="44667" x2="49020" y2="40667"/>
                        <a14:backgroundMark x1="47386" y1="43000" x2="48034" y2="43442"/>
                        <a14:backgroundMark x1="45752" y1="34667" x2="45752" y2="34667"/>
                        <a14:backgroundMark x1="50980" y1="85333" x2="61111" y2="83333"/>
                        <a14:backgroundMark x1="52288" y1="83667" x2="46732" y2="8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7" y="858935"/>
            <a:ext cx="525095" cy="5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33F05648-6AC8-4804-9938-F9F5264778C1}"/>
              </a:ext>
            </a:extLst>
          </p:cNvPr>
          <p:cNvSpPr txBox="1">
            <a:spLocks/>
          </p:cNvSpPr>
          <p:nvPr/>
        </p:nvSpPr>
        <p:spPr>
          <a:xfrm>
            <a:off x="6657789" y="-21044"/>
            <a:ext cx="2513106" cy="426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NH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투자증권 빅데이터 공모전</a:t>
            </a:r>
            <a:endParaRPr lang="ko-KR" altLang="en-US" sz="1800" b="1" dirty="0">
              <a:solidFill>
                <a:schemeClr val="bg1">
                  <a:lumMod val="6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32E65A-AEAC-4F98-8DFC-A01A4950C1A2}"/>
              </a:ext>
            </a:extLst>
          </p:cNvPr>
          <p:cNvSpPr txBox="1">
            <a:spLocks/>
          </p:cNvSpPr>
          <p:nvPr/>
        </p:nvSpPr>
        <p:spPr>
          <a:xfrm>
            <a:off x="76905" y="22173"/>
            <a:ext cx="1859280" cy="376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분석과정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6E354023-5462-4EB9-9DE4-EAC15D051716}"/>
              </a:ext>
            </a:extLst>
          </p:cNvPr>
          <p:cNvSpPr txBox="1">
            <a:spLocks/>
          </p:cNvSpPr>
          <p:nvPr/>
        </p:nvSpPr>
        <p:spPr>
          <a:xfrm>
            <a:off x="56583" y="313288"/>
            <a:ext cx="2964523" cy="426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추출 및 </a:t>
            </a:r>
            <a:r>
              <a:rPr lang="ko-KR" altLang="en-US" sz="2800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전처리</a:t>
            </a:r>
            <a:endParaRPr lang="ko-KR" altLang="en-US" sz="28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EBEF4C-5125-4106-BA5A-27EE04296A6E}"/>
              </a:ext>
            </a:extLst>
          </p:cNvPr>
          <p:cNvSpPr txBox="1"/>
          <p:nvPr/>
        </p:nvSpPr>
        <p:spPr>
          <a:xfrm>
            <a:off x="1043400" y="6172697"/>
            <a:ext cx="7074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CC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</a:t>
            </a:r>
            <a:r>
              <a:rPr lang="ko-KR" altLang="en-US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에 </a:t>
            </a:r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0.1,</a:t>
            </a:r>
            <a:r>
              <a:rPr lang="ko-KR" altLang="en-US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CC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</a:t>
            </a:r>
            <a:r>
              <a:rPr lang="ko-KR" altLang="en-US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에 </a:t>
            </a:r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0.4, </a:t>
            </a:r>
            <a:r>
              <a:rPr lang="en-US" altLang="ko-KR" dirty="0">
                <a:solidFill>
                  <a:srgbClr val="FFCC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</a:t>
            </a:r>
            <a:r>
              <a:rPr lang="ko-KR" altLang="en-US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에 </a:t>
            </a:r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0.5 </a:t>
            </a:r>
            <a:r>
              <a:rPr lang="ko-KR" altLang="en-US" dirty="0">
                <a:solidFill>
                  <a:srgbClr val="FFCC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가중치 조정</a:t>
            </a:r>
            <a:r>
              <a:rPr lang="ko-KR" altLang="en-US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을 통해 </a:t>
            </a:r>
            <a:r>
              <a:rPr lang="en-US" altLang="ko-KR" sz="2400" dirty="0">
                <a:solidFill>
                  <a:srgbClr val="FFCC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RFM </a:t>
            </a:r>
            <a:r>
              <a:rPr lang="ko-KR" altLang="en-US" sz="2400" dirty="0">
                <a:solidFill>
                  <a:srgbClr val="FFCC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파생변수 생성</a:t>
            </a:r>
            <a:endParaRPr lang="ko-KR" altLang="en-US" dirty="0">
              <a:solidFill>
                <a:srgbClr val="FFCC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70317D5-E907-4FB3-96E4-C34A7E0ECEF0}"/>
              </a:ext>
            </a:extLst>
          </p:cNvPr>
          <p:cNvSpPr/>
          <p:nvPr/>
        </p:nvSpPr>
        <p:spPr>
          <a:xfrm>
            <a:off x="177106" y="2836607"/>
            <a:ext cx="2741407" cy="2993854"/>
          </a:xfrm>
          <a:prstGeom prst="roundRect">
            <a:avLst>
              <a:gd name="adj" fmla="val 1050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B53F981-B678-47B1-98DB-1191C543FEA7}"/>
              </a:ext>
            </a:extLst>
          </p:cNvPr>
          <p:cNvSpPr/>
          <p:nvPr/>
        </p:nvSpPr>
        <p:spPr>
          <a:xfrm>
            <a:off x="3134063" y="2837898"/>
            <a:ext cx="2741407" cy="2993854"/>
          </a:xfrm>
          <a:prstGeom prst="roundRect">
            <a:avLst>
              <a:gd name="adj" fmla="val 1050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70E73FE-67C2-4ABE-A325-A143F9AB07EB}"/>
              </a:ext>
            </a:extLst>
          </p:cNvPr>
          <p:cNvSpPr/>
          <p:nvPr/>
        </p:nvSpPr>
        <p:spPr>
          <a:xfrm>
            <a:off x="6091020" y="2832483"/>
            <a:ext cx="2741407" cy="2993854"/>
          </a:xfrm>
          <a:prstGeom prst="roundRect">
            <a:avLst>
              <a:gd name="adj" fmla="val 1050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20961A14-7FA4-4DFA-AC59-6A05D4F28E41}"/>
              </a:ext>
            </a:extLst>
          </p:cNvPr>
          <p:cNvSpPr txBox="1">
            <a:spLocks/>
          </p:cNvSpPr>
          <p:nvPr/>
        </p:nvSpPr>
        <p:spPr>
          <a:xfrm>
            <a:off x="202001" y="2512370"/>
            <a:ext cx="897206" cy="860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</a:t>
            </a:r>
            <a:endParaRPr lang="ko-KR" altLang="en-US" sz="5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9B833BAF-2E37-4AAE-B246-9063A829CA70}"/>
              </a:ext>
            </a:extLst>
          </p:cNvPr>
          <p:cNvSpPr txBox="1">
            <a:spLocks/>
          </p:cNvSpPr>
          <p:nvPr/>
        </p:nvSpPr>
        <p:spPr>
          <a:xfrm>
            <a:off x="3158957" y="2512370"/>
            <a:ext cx="897206" cy="860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</a:t>
            </a:r>
            <a:endParaRPr lang="ko-KR" altLang="en-US" sz="5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32B96EEF-0016-4AEB-9AD2-A6C6CE6069E0}"/>
              </a:ext>
            </a:extLst>
          </p:cNvPr>
          <p:cNvSpPr txBox="1">
            <a:spLocks/>
          </p:cNvSpPr>
          <p:nvPr/>
        </p:nvSpPr>
        <p:spPr>
          <a:xfrm>
            <a:off x="6160432" y="2509291"/>
            <a:ext cx="897206" cy="860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</a:t>
            </a:r>
            <a:endParaRPr lang="ko-KR" altLang="en-US" sz="5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F96CA1C5-2F2A-4B63-9E29-52F8C6D8C9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712" r="74127"/>
          <a:stretch/>
        </p:blipFill>
        <p:spPr>
          <a:xfrm>
            <a:off x="6923708" y="872870"/>
            <a:ext cx="1812227" cy="134635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66E1F24-CD9B-465C-9EF7-81D6E865EB6E}"/>
              </a:ext>
            </a:extLst>
          </p:cNvPr>
          <p:cNvSpPr txBox="1"/>
          <p:nvPr/>
        </p:nvSpPr>
        <p:spPr>
          <a:xfrm>
            <a:off x="5741452" y="595819"/>
            <a:ext cx="59704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K-</a:t>
            </a:r>
            <a:r>
              <a:rPr lang="ko-KR" altLang="en-US" sz="11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평균 군집을 통해 </a:t>
            </a:r>
            <a:r>
              <a:rPr lang="en-US" altLang="ko-KR" sz="11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3~4</a:t>
            </a:r>
            <a:r>
              <a:rPr lang="ko-KR" altLang="en-US" sz="11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개의 군집이 적절하다고 판단</a:t>
            </a:r>
            <a:endParaRPr lang="en-US" altLang="ko-KR" sz="11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B2621921-11DA-4512-B1AD-8AF35E6D58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596" t="52520" r="61823" b="24514"/>
          <a:stretch/>
        </p:blipFill>
        <p:spPr>
          <a:xfrm>
            <a:off x="246921" y="3263475"/>
            <a:ext cx="1980071" cy="75007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D4B399F-9C05-4A68-9E60-C6224F4FED69}"/>
              </a:ext>
            </a:extLst>
          </p:cNvPr>
          <p:cNvSpPr txBox="1"/>
          <p:nvPr/>
        </p:nvSpPr>
        <p:spPr>
          <a:xfrm>
            <a:off x="774574" y="2708701"/>
            <a:ext cx="24685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계좌</a:t>
            </a:r>
            <a:r>
              <a:rPr lang="en-US" altLang="ko-KR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ID </a:t>
            </a: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별 최근 매수일과 최초 매수일의 차이 값 </a:t>
            </a:r>
            <a:r>
              <a:rPr lang="ko-KR" altLang="en-US" sz="1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컬럼 생성</a:t>
            </a:r>
            <a:endParaRPr lang="en-US" altLang="ko-KR" sz="1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6C324895-CB8E-4358-B0B9-5BAFEAD21F2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37" t="19867" r="70948" b="-868"/>
          <a:stretch/>
        </p:blipFill>
        <p:spPr>
          <a:xfrm>
            <a:off x="650604" y="4127345"/>
            <a:ext cx="2059769" cy="148929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28E2D18-1776-426A-9792-8CE06B10638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4279" r="74272"/>
          <a:stretch/>
        </p:blipFill>
        <p:spPr>
          <a:xfrm>
            <a:off x="3569270" y="4212283"/>
            <a:ext cx="2080434" cy="138612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1C669E7-0787-40A5-8098-B70C9EEED80B}"/>
              </a:ext>
            </a:extLst>
          </p:cNvPr>
          <p:cNvSpPr txBox="1"/>
          <p:nvPr/>
        </p:nvSpPr>
        <p:spPr>
          <a:xfrm>
            <a:off x="3569270" y="2704085"/>
            <a:ext cx="24685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계좌</a:t>
            </a:r>
            <a:r>
              <a:rPr lang="en-US" altLang="ko-KR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ID </a:t>
            </a: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별 매수일의 개수</a:t>
            </a:r>
            <a:r>
              <a:rPr lang="ko-KR" altLang="en-US" sz="1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컬럼 생성</a:t>
            </a:r>
            <a:endParaRPr lang="en-US" altLang="ko-KR" sz="1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362E52DE-B7C2-40A0-A89B-44858B39D2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6432" y="3258480"/>
            <a:ext cx="1936918" cy="75507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B2DA9DC4-25D1-4AE7-900A-7829CC98ECB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90" t="27645" r="70900" b="2624"/>
          <a:stretch/>
        </p:blipFill>
        <p:spPr>
          <a:xfrm>
            <a:off x="6439983" y="4212283"/>
            <a:ext cx="2180438" cy="140993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D672060-51F7-43F7-9F99-64C50FAB62E5}"/>
              </a:ext>
            </a:extLst>
          </p:cNvPr>
          <p:cNvSpPr txBox="1"/>
          <p:nvPr/>
        </p:nvSpPr>
        <p:spPr>
          <a:xfrm>
            <a:off x="6808745" y="2686650"/>
            <a:ext cx="20236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계좌</a:t>
            </a:r>
            <a:r>
              <a:rPr lang="en-US" altLang="ko-KR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ID </a:t>
            </a: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별 잔고총액 </a:t>
            </a:r>
            <a:r>
              <a:rPr lang="ko-KR" altLang="en-US" sz="1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컬럼 생성</a:t>
            </a:r>
            <a:endParaRPr lang="en-US" altLang="ko-KR" sz="1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6686BD95-119F-46F4-9543-D0ADF9F5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5B63-34B6-482D-B1CA-EC7B1BF4F3E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0A8457-5B6E-4D82-988E-A3F24B3A570A}"/>
              </a:ext>
            </a:extLst>
          </p:cNvPr>
          <p:cNvSpPr txBox="1"/>
          <p:nvPr/>
        </p:nvSpPr>
        <p:spPr>
          <a:xfrm>
            <a:off x="278817" y="1425081"/>
            <a:ext cx="57104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거래 많이 하거나 크게 하면 매매 수수료</a:t>
            </a:r>
            <a:r>
              <a:rPr lang="en-US" altLang="ko-KR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.. </a:t>
            </a: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빈도가 클 수록</a:t>
            </a:r>
            <a:r>
              <a:rPr lang="en-US" altLang="ko-KR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M</a:t>
            </a: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도 클수록</a:t>
            </a:r>
            <a:r>
              <a:rPr lang="en-US" altLang="ko-KR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R</a:t>
            </a: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는 작을수록 좋은 거</a:t>
            </a:r>
            <a:r>
              <a:rPr lang="en-US" altLang="ko-KR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..</a:t>
            </a:r>
            <a:endParaRPr lang="en-US" altLang="ko-KR" sz="1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50D722-64DA-4620-8C00-5F1AA2AA4EC5}"/>
              </a:ext>
            </a:extLst>
          </p:cNvPr>
          <p:cNvSpPr txBox="1"/>
          <p:nvPr/>
        </p:nvSpPr>
        <p:spPr>
          <a:xfrm>
            <a:off x="263783" y="1803453"/>
            <a:ext cx="57104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잔고총액이 같으면 빈도가 크면 총액이 분자로 가는데</a:t>
            </a:r>
            <a:r>
              <a:rPr lang="en-US" altLang="ko-KR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빈도가 클수록 이 사람은 단타로 됨</a:t>
            </a:r>
            <a:br>
              <a:rPr lang="en-US" altLang="ko-KR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</a:b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빈도가 작을 수록 장타가 됨</a:t>
            </a:r>
            <a:r>
              <a:rPr lang="en-US" altLang="ko-KR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endParaRPr lang="en-US" altLang="ko-KR" sz="1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06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1CB369E-7C07-433B-B4BB-DF13F99E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5B63-34B6-482D-B1CA-EC7B1BF4F3E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227C80-9065-4B0F-A357-405DDB6621AE}"/>
              </a:ext>
            </a:extLst>
          </p:cNvPr>
          <p:cNvSpPr txBox="1"/>
          <p:nvPr/>
        </p:nvSpPr>
        <p:spPr>
          <a:xfrm>
            <a:off x="596322" y="946108"/>
            <a:ext cx="59704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투자성향을 의미하는 파생변수 생성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4" name="Picture 2" descr="체크 표시 확인 표시 이미지 _사진 611707798 무료 다운로드_lovepik.com">
            <a:extLst>
              <a:ext uri="{FF2B5EF4-FFF2-40B4-BE49-F238E27FC236}">
                <a16:creationId xmlns:a16="http://schemas.microsoft.com/office/drawing/2014/main" id="{4CAB9CFE-C3F6-4EF7-B1DD-BAEDEF7E9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038" y1="42992" x2="63725" y2="37333"/>
                        <a14:foregroundMark x1="34314" y1="48667" x2="39309" y2="46742"/>
                        <a14:foregroundMark x1="63725" y1="37333" x2="72222" y2="30000"/>
                        <a14:foregroundMark x1="24867" y1="28775" x2="22549" y2="29000"/>
                        <a14:foregroundMark x1="34854" y1="27805" x2="29507" y2="28324"/>
                        <a14:foregroundMark x1="56863" y1="25667" x2="38248" y2="27475"/>
                        <a14:foregroundMark x1="25517" y1="65030" x2="25817" y2="68667"/>
                        <a14:foregroundMark x1="24760" y1="55843" x2="25286" y2="62214"/>
                        <a14:foregroundMark x1="23041" y1="34978" x2="24637" y2="54350"/>
                        <a14:foregroundMark x1="22549" y1="29000" x2="23006" y2="34550"/>
                        <a14:foregroundMark x1="34111" y1="77873" x2="36928" y2="81000"/>
                        <a14:foregroundMark x1="25817" y1="68667" x2="27310" y2="70324"/>
                        <a14:foregroundMark x1="36928" y1="81000" x2="46204" y2="82456"/>
                        <a14:foregroundMark x1="61556" y1="82534" x2="71895" y2="81000"/>
                        <a14:foregroundMark x1="71895" y1="81000" x2="76471" y2="61000"/>
                        <a14:foregroundMark x1="76471" y1="61000" x2="73203" y2="43667"/>
                        <a14:foregroundMark x1="47386" y1="47000" x2="50327" y2="43333"/>
                        <a14:foregroundMark x1="47386" y1="45333" x2="50654" y2="41667"/>
                        <a14:foregroundMark x1="47386" y1="45000" x2="50327" y2="42000"/>
                        <a14:foregroundMark x1="48039" y1="44333" x2="50327" y2="41333"/>
                        <a14:backgroundMark x1="33660" y1="38000" x2="44444" y2="38333"/>
                        <a14:backgroundMark x1="31373" y1="33000" x2="43464" y2="34333"/>
                        <a14:backgroundMark x1="34641" y1="74333" x2="25817" y2="58667"/>
                        <a14:backgroundMark x1="25817" y1="58667" x2="25817" y2="58000"/>
                        <a14:backgroundMark x1="33987" y1="71667" x2="27124" y2="68333"/>
                        <a14:backgroundMark x1="32680" y1="74333" x2="26144" y2="66667"/>
                        <a14:backgroundMark x1="26471" y1="73333" x2="26471" y2="63000"/>
                        <a14:backgroundMark x1="26797" y1="71000" x2="29085" y2="71667"/>
                        <a14:backgroundMark x1="27451" y1="71667" x2="26144" y2="66333"/>
                        <a14:backgroundMark x1="26144" y1="72333" x2="25817" y2="57333"/>
                        <a14:backgroundMark x1="24837" y1="70667" x2="25490" y2="57333"/>
                        <a14:backgroundMark x1="25163" y1="70667" x2="26144" y2="64667"/>
                        <a14:backgroundMark x1="26471" y1="67667" x2="25817" y2="58000"/>
                        <a14:backgroundMark x1="26797" y1="67333" x2="25817" y2="64667"/>
                        <a14:backgroundMark x1="26144" y1="65333" x2="26144" y2="65000"/>
                        <a14:backgroundMark x1="25163" y1="56333" x2="25163" y2="52667"/>
                        <a14:backgroundMark x1="26471" y1="29000" x2="29085" y2="29000"/>
                        <a14:backgroundMark x1="29739" y1="30667" x2="25163" y2="29333"/>
                        <a14:backgroundMark x1="41176" y1="43333" x2="47059" y2="42000"/>
                        <a14:backgroundMark x1="45752" y1="45000" x2="47386" y2="42000"/>
                        <a14:backgroundMark x1="44771" y1="44000" x2="49020" y2="40000"/>
                        <a14:backgroundMark x1="43464" y1="44667" x2="49020" y2="40667"/>
                        <a14:backgroundMark x1="47386" y1="43000" x2="48034" y2="43442"/>
                        <a14:backgroundMark x1="45752" y1="34667" x2="45752" y2="34667"/>
                        <a14:backgroundMark x1="50980" y1="85333" x2="61111" y2="83333"/>
                        <a14:backgroundMark x1="52288" y1="83667" x2="46732" y2="8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7" y="858935"/>
            <a:ext cx="525095" cy="5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602053F-2389-487E-B75D-46355223E9B4}"/>
              </a:ext>
            </a:extLst>
          </p:cNvPr>
          <p:cNvSpPr txBox="1">
            <a:spLocks/>
          </p:cNvSpPr>
          <p:nvPr/>
        </p:nvSpPr>
        <p:spPr>
          <a:xfrm>
            <a:off x="6657789" y="-21044"/>
            <a:ext cx="2513106" cy="426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NH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투자증권 빅데이터 공모전</a:t>
            </a:r>
            <a:endParaRPr lang="ko-KR" altLang="en-US" sz="1800" b="1" dirty="0">
              <a:solidFill>
                <a:schemeClr val="bg1">
                  <a:lumMod val="6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EBFB2D4-7187-491C-803F-9160B346917D}"/>
              </a:ext>
            </a:extLst>
          </p:cNvPr>
          <p:cNvSpPr txBox="1">
            <a:spLocks/>
          </p:cNvSpPr>
          <p:nvPr/>
        </p:nvSpPr>
        <p:spPr>
          <a:xfrm>
            <a:off x="76905" y="22173"/>
            <a:ext cx="1859280" cy="376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분석과정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53C9D25-3B9B-468F-8007-FED9A8D5030D}"/>
              </a:ext>
            </a:extLst>
          </p:cNvPr>
          <p:cNvSpPr txBox="1">
            <a:spLocks/>
          </p:cNvSpPr>
          <p:nvPr/>
        </p:nvSpPr>
        <p:spPr>
          <a:xfrm>
            <a:off x="56583" y="313288"/>
            <a:ext cx="2964523" cy="426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추출 및 </a:t>
            </a:r>
            <a:r>
              <a:rPr lang="ko-KR" altLang="en-US" sz="2800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전처리</a:t>
            </a:r>
            <a:endParaRPr lang="ko-KR" altLang="en-US" sz="28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148F18-A757-45C6-963E-3AB507CB14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6675"/>
          <a:stretch/>
        </p:blipFill>
        <p:spPr>
          <a:xfrm>
            <a:off x="727814" y="1853206"/>
            <a:ext cx="4586583" cy="393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49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34DAA9B-C60E-40CD-9F1B-04D9689B4250}"/>
              </a:ext>
            </a:extLst>
          </p:cNvPr>
          <p:cNvCxnSpPr>
            <a:cxnSpLocks/>
          </p:cNvCxnSpPr>
          <p:nvPr/>
        </p:nvCxnSpPr>
        <p:spPr>
          <a:xfrm>
            <a:off x="213360" y="6553200"/>
            <a:ext cx="8727440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EC8778-9A23-48A9-B26B-B876F6385CFF}"/>
              </a:ext>
            </a:extLst>
          </p:cNvPr>
          <p:cNvSpPr txBox="1"/>
          <p:nvPr/>
        </p:nvSpPr>
        <p:spPr>
          <a:xfrm>
            <a:off x="513186" y="973002"/>
            <a:ext cx="27176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예측 결과에 대한 오류 정정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026" name="Picture 2" descr="체크 표시 확인 표시 이미지 _사진 611707798 무료 다운로드_lovepik.com">
            <a:extLst>
              <a:ext uri="{FF2B5EF4-FFF2-40B4-BE49-F238E27FC236}">
                <a16:creationId xmlns:a16="http://schemas.microsoft.com/office/drawing/2014/main" id="{8A43EDF2-4A06-41DA-961D-40A7286D4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038" y1="42992" x2="63725" y2="37333"/>
                        <a14:foregroundMark x1="34314" y1="48667" x2="39309" y2="46742"/>
                        <a14:foregroundMark x1="63725" y1="37333" x2="72222" y2="30000"/>
                        <a14:foregroundMark x1="24867" y1="28775" x2="22549" y2="29000"/>
                        <a14:foregroundMark x1="34854" y1="27805" x2="29507" y2="28324"/>
                        <a14:foregroundMark x1="56863" y1="25667" x2="38248" y2="27475"/>
                        <a14:foregroundMark x1="25517" y1="65030" x2="25817" y2="68667"/>
                        <a14:foregroundMark x1="24760" y1="55843" x2="25286" y2="62214"/>
                        <a14:foregroundMark x1="23041" y1="34978" x2="24637" y2="54350"/>
                        <a14:foregroundMark x1="22549" y1="29000" x2="23006" y2="34550"/>
                        <a14:foregroundMark x1="34111" y1="77873" x2="36928" y2="81000"/>
                        <a14:foregroundMark x1="25817" y1="68667" x2="27310" y2="70324"/>
                        <a14:foregroundMark x1="36928" y1="81000" x2="46204" y2="82456"/>
                        <a14:foregroundMark x1="61556" y1="82534" x2="71895" y2="81000"/>
                        <a14:foregroundMark x1="71895" y1="81000" x2="76471" y2="61000"/>
                        <a14:foregroundMark x1="76471" y1="61000" x2="73203" y2="43667"/>
                        <a14:foregroundMark x1="47386" y1="47000" x2="50327" y2="43333"/>
                        <a14:foregroundMark x1="47386" y1="45333" x2="50654" y2="41667"/>
                        <a14:foregroundMark x1="47386" y1="45000" x2="50327" y2="42000"/>
                        <a14:foregroundMark x1="48039" y1="44333" x2="50327" y2="41333"/>
                        <a14:backgroundMark x1="33660" y1="38000" x2="44444" y2="38333"/>
                        <a14:backgroundMark x1="31373" y1="33000" x2="43464" y2="34333"/>
                        <a14:backgroundMark x1="34641" y1="74333" x2="25817" y2="58667"/>
                        <a14:backgroundMark x1="25817" y1="58667" x2="25817" y2="58000"/>
                        <a14:backgroundMark x1="33987" y1="71667" x2="27124" y2="68333"/>
                        <a14:backgroundMark x1="32680" y1="74333" x2="26144" y2="66667"/>
                        <a14:backgroundMark x1="26471" y1="73333" x2="26471" y2="63000"/>
                        <a14:backgroundMark x1="26797" y1="71000" x2="29085" y2="71667"/>
                        <a14:backgroundMark x1="27451" y1="71667" x2="26144" y2="66333"/>
                        <a14:backgroundMark x1="26144" y1="72333" x2="25817" y2="57333"/>
                        <a14:backgroundMark x1="24837" y1="70667" x2="25490" y2="57333"/>
                        <a14:backgroundMark x1="25163" y1="70667" x2="26144" y2="64667"/>
                        <a14:backgroundMark x1="26471" y1="67667" x2="25817" y2="58000"/>
                        <a14:backgroundMark x1="26797" y1="67333" x2="25817" y2="64667"/>
                        <a14:backgroundMark x1="26144" y1="65333" x2="26144" y2="65000"/>
                        <a14:backgroundMark x1="25163" y1="56333" x2="25163" y2="52667"/>
                        <a14:backgroundMark x1="26471" y1="29000" x2="29085" y2="29000"/>
                        <a14:backgroundMark x1="29739" y1="30667" x2="25163" y2="29333"/>
                        <a14:backgroundMark x1="41176" y1="43333" x2="47059" y2="42000"/>
                        <a14:backgroundMark x1="45752" y1="45000" x2="47386" y2="42000"/>
                        <a14:backgroundMark x1="44771" y1="44000" x2="49020" y2="40000"/>
                        <a14:backgroundMark x1="43464" y1="44667" x2="49020" y2="40667"/>
                        <a14:backgroundMark x1="47386" y1="43000" x2="48034" y2="43442"/>
                        <a14:backgroundMark x1="45752" y1="34667" x2="45752" y2="34667"/>
                        <a14:backgroundMark x1="50980" y1="85333" x2="61111" y2="83333"/>
                        <a14:backgroundMark x1="52288" y1="83667" x2="46732" y2="8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1" y="885829"/>
            <a:ext cx="525095" cy="5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33F05648-6AC8-4804-9938-F9F5264778C1}"/>
              </a:ext>
            </a:extLst>
          </p:cNvPr>
          <p:cNvSpPr txBox="1">
            <a:spLocks/>
          </p:cNvSpPr>
          <p:nvPr/>
        </p:nvSpPr>
        <p:spPr>
          <a:xfrm>
            <a:off x="6657789" y="-21044"/>
            <a:ext cx="2513106" cy="426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NH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투자증권 빅데이터 공모전</a:t>
            </a:r>
            <a:endParaRPr lang="ko-KR" altLang="en-US" sz="1800" b="1" dirty="0">
              <a:solidFill>
                <a:schemeClr val="bg1">
                  <a:lumMod val="6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32E65A-AEAC-4F98-8DFC-A01A4950C1A2}"/>
              </a:ext>
            </a:extLst>
          </p:cNvPr>
          <p:cNvSpPr txBox="1">
            <a:spLocks/>
          </p:cNvSpPr>
          <p:nvPr/>
        </p:nvSpPr>
        <p:spPr>
          <a:xfrm>
            <a:off x="76905" y="22173"/>
            <a:ext cx="1859280" cy="376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분석과정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6E354023-5462-4EB9-9DE4-EAC15D051716}"/>
              </a:ext>
            </a:extLst>
          </p:cNvPr>
          <p:cNvSpPr txBox="1">
            <a:spLocks/>
          </p:cNvSpPr>
          <p:nvPr/>
        </p:nvSpPr>
        <p:spPr>
          <a:xfrm>
            <a:off x="56583" y="313288"/>
            <a:ext cx="2964523" cy="426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결과 추론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FB63615-9460-4095-B76A-A28F593182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6759" b="14865"/>
          <a:stretch/>
        </p:blipFill>
        <p:spPr>
          <a:xfrm>
            <a:off x="807324" y="2164821"/>
            <a:ext cx="4959779" cy="38461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7FE72B-89D4-4564-A9A6-EE276F189FA3}"/>
              </a:ext>
            </a:extLst>
          </p:cNvPr>
          <p:cNvSpPr txBox="1"/>
          <p:nvPr/>
        </p:nvSpPr>
        <p:spPr>
          <a:xfrm>
            <a:off x="596586" y="1622547"/>
            <a:ext cx="7622854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공모전 측에서 제시한 최대 보유기간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(146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일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을 넘는 기간에 대해 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max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값인 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146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을 일괄적으로 부여한다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~~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E61BEDD-0693-47B4-B219-BF5A7A8D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5B63-34B6-482D-B1CA-EC7B1BF4F3E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906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34DAA9B-C60E-40CD-9F1B-04D9689B4250}"/>
              </a:ext>
            </a:extLst>
          </p:cNvPr>
          <p:cNvCxnSpPr>
            <a:cxnSpLocks/>
          </p:cNvCxnSpPr>
          <p:nvPr/>
        </p:nvCxnSpPr>
        <p:spPr>
          <a:xfrm>
            <a:off x="213360" y="6553200"/>
            <a:ext cx="8727440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33F05648-6AC8-4804-9938-F9F5264778C1}"/>
              </a:ext>
            </a:extLst>
          </p:cNvPr>
          <p:cNvSpPr txBox="1">
            <a:spLocks/>
          </p:cNvSpPr>
          <p:nvPr/>
        </p:nvSpPr>
        <p:spPr>
          <a:xfrm>
            <a:off x="6657789" y="-21044"/>
            <a:ext cx="2513106" cy="426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NH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투자증권 빅데이터 공모전</a:t>
            </a:r>
            <a:endParaRPr lang="ko-KR" altLang="en-US" sz="1800" b="1" dirty="0">
              <a:solidFill>
                <a:schemeClr val="bg1">
                  <a:lumMod val="6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F00DD229-6AC4-40EA-BED0-7644CAF79228}"/>
              </a:ext>
            </a:extLst>
          </p:cNvPr>
          <p:cNvSpPr txBox="1">
            <a:spLocks/>
          </p:cNvSpPr>
          <p:nvPr/>
        </p:nvSpPr>
        <p:spPr>
          <a:xfrm>
            <a:off x="76905" y="22173"/>
            <a:ext cx="1859280" cy="376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분석과정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017CC43-E295-4AF1-980E-A483E7A69F1D}"/>
              </a:ext>
            </a:extLst>
          </p:cNvPr>
          <p:cNvSpPr txBox="1">
            <a:spLocks/>
          </p:cNvSpPr>
          <p:nvPr/>
        </p:nvSpPr>
        <p:spPr>
          <a:xfrm>
            <a:off x="56583" y="313288"/>
            <a:ext cx="2964523" cy="426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예측결과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643C3D8-2C77-457A-BF62-E181CD37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5B63-34B6-482D-B1CA-EC7B1BF4F3E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298A64-F903-442B-B780-FEE2FAEEF650}"/>
              </a:ext>
            </a:extLst>
          </p:cNvPr>
          <p:cNvSpPr txBox="1"/>
          <p:nvPr/>
        </p:nvSpPr>
        <p:spPr>
          <a:xfrm>
            <a:off x="781432" y="2551837"/>
            <a:ext cx="44793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그래프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..</a:t>
            </a:r>
          </a:p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Public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score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몇점이고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블라블라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~ </a:t>
            </a:r>
          </a:p>
        </p:txBody>
      </p:sp>
    </p:spTree>
    <p:extLst>
      <p:ext uri="{BB962C8B-B14F-4D97-AF65-F5344CB8AC3E}">
        <p14:creationId xmlns:p14="http://schemas.microsoft.com/office/powerpoint/2010/main" val="2815848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7F0C3E-B7D1-438F-8D03-EC5BDAB2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5B63-34B6-482D-B1CA-EC7B1BF4F3E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730586-C917-413D-AE7E-3086C4851CDE}"/>
              </a:ext>
            </a:extLst>
          </p:cNvPr>
          <p:cNvSpPr txBox="1"/>
          <p:nvPr/>
        </p:nvSpPr>
        <p:spPr>
          <a:xfrm>
            <a:off x="2062815" y="914999"/>
            <a:ext cx="5018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타겟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마리에게 어떻게  접근할 지 구체적으로 작성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~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670BEC0-46A7-415B-A45F-D5CA753813DE}"/>
              </a:ext>
            </a:extLst>
          </p:cNvPr>
          <p:cNvCxnSpPr/>
          <p:nvPr/>
        </p:nvCxnSpPr>
        <p:spPr>
          <a:xfrm>
            <a:off x="1571986" y="1388962"/>
            <a:ext cx="5914664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0A95CAB5-6689-4529-822F-29E94C147D3F}"/>
              </a:ext>
            </a:extLst>
          </p:cNvPr>
          <p:cNvSpPr txBox="1">
            <a:spLocks/>
          </p:cNvSpPr>
          <p:nvPr/>
        </p:nvSpPr>
        <p:spPr>
          <a:xfrm>
            <a:off x="-14957" y="58545"/>
            <a:ext cx="2238488" cy="421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i="1" dirty="0">
                <a:solidFill>
                  <a:schemeClr val="bg1">
                    <a:lumMod val="6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 결과 활용 서비스 제안</a:t>
            </a:r>
            <a:endParaRPr lang="ko-KR" altLang="en-US" sz="1600" b="1" i="1" dirty="0">
              <a:solidFill>
                <a:schemeClr val="bg1">
                  <a:lumMod val="6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2530" name="Picture 2" descr="사람찾기 일러스트 ai 무료다운로드 free search people vector - Urbanbrush">
            <a:extLst>
              <a:ext uri="{FF2B5EF4-FFF2-40B4-BE49-F238E27FC236}">
                <a16:creationId xmlns:a16="http://schemas.microsoft.com/office/drawing/2014/main" id="{69CFF48F-BEB3-4F5F-A32D-06A2AF46A9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839" b="70979" l="30712" r="75577">
                        <a14:foregroundMark x1="58617" y1="43373" x2="57447" y2="44378"/>
                        <a14:foregroundMark x1="50213" y1="50502" x2="50426" y2="50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04" t="22447" r="18815" b="23629"/>
          <a:stretch/>
        </p:blipFill>
        <p:spPr bwMode="auto">
          <a:xfrm>
            <a:off x="5325912" y="2193407"/>
            <a:ext cx="2689657" cy="274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821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72143-AE19-48DD-A250-836FBA93CF3B}"/>
              </a:ext>
            </a:extLst>
          </p:cNvPr>
          <p:cNvSpPr txBox="1">
            <a:spLocks/>
          </p:cNvSpPr>
          <p:nvPr/>
        </p:nvSpPr>
        <p:spPr>
          <a:xfrm>
            <a:off x="4814973" y="269216"/>
            <a:ext cx="3907213" cy="636492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금융상품 추천 알고리즘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9FBE89C1-7CAE-43E0-BCB5-D419E1900659}"/>
              </a:ext>
            </a:extLst>
          </p:cNvPr>
          <p:cNvSpPr txBox="1">
            <a:spLocks/>
          </p:cNvSpPr>
          <p:nvPr/>
        </p:nvSpPr>
        <p:spPr>
          <a:xfrm>
            <a:off x="-14957" y="58545"/>
            <a:ext cx="2238488" cy="421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i="1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 결과 활용 서비스 제안</a:t>
            </a:r>
            <a:endParaRPr lang="ko-KR" altLang="en-US" sz="1600" b="1" i="1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38FB567-30F4-4CA3-A0D6-611070967D73}"/>
              </a:ext>
            </a:extLst>
          </p:cNvPr>
          <p:cNvSpPr txBox="1">
            <a:spLocks/>
          </p:cNvSpPr>
          <p:nvPr/>
        </p:nvSpPr>
        <p:spPr>
          <a:xfrm>
            <a:off x="4691929" y="1590359"/>
            <a:ext cx="3655945" cy="4504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1. </a:t>
            </a:r>
            <a:r>
              <a:rPr lang="ko-KR" altLang="en-US" sz="1200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님과 같은 성향을 가진 사람들이 산 주식을 알려줍니다</a:t>
            </a:r>
            <a:r>
              <a:rPr lang="en-US" altLang="ko-KR" sz="1200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 주식을 샀다면 얻었을 수익률을 알려줍니다</a:t>
            </a:r>
            <a:r>
              <a:rPr lang="en-US" altLang="ko-KR" sz="1200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2. </a:t>
            </a:r>
            <a:r>
              <a:rPr lang="ko-KR" altLang="en-US" sz="1200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님과 같은 성향을 가진 사람들이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살만한</a:t>
            </a:r>
            <a:r>
              <a:rPr lang="ko-KR" altLang="en-US" sz="1200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주식을 알려줍니다</a:t>
            </a:r>
            <a:r>
              <a:rPr lang="en-US" altLang="ko-KR" sz="1200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 주식을 사게 된다면 얻을 수익률을 알려줍니다</a:t>
            </a:r>
            <a:r>
              <a:rPr lang="en-US" altLang="ko-KR" sz="1200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님의 평균 수익률에 기반해 그에 준하는 수익률을 얻기 위해 </a:t>
            </a:r>
            <a:r>
              <a:rPr lang="en-US" altLang="ko-KR" sz="1200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holding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해야할</a:t>
            </a:r>
            <a:r>
              <a:rPr lang="ko-KR" altLang="en-US" sz="1200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기간도 추천합니다</a:t>
            </a:r>
            <a:r>
              <a:rPr lang="en-US" altLang="ko-KR" sz="1200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br>
              <a:rPr lang="en-US" altLang="ko-KR" sz="1200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</a:br>
            <a:r>
              <a:rPr lang="en-US" altLang="ko-KR" sz="1200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기존 </a:t>
            </a:r>
            <a:r>
              <a:rPr lang="en-US" altLang="ko-KR" sz="1200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NH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어드바이저</a:t>
            </a:r>
            <a:r>
              <a:rPr lang="ko-KR" altLang="en-US" sz="1200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기반</a:t>
            </a:r>
            <a:r>
              <a:rPr lang="en-US" altLang="ko-KR" sz="1200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sz="1100" b="1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endParaRPr lang="en-US" altLang="ko-KR" sz="1100" b="1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47FAB72-B94A-4146-A5CC-3F05AD46FCD9}"/>
              </a:ext>
            </a:extLst>
          </p:cNvPr>
          <p:cNvGrpSpPr/>
          <p:nvPr/>
        </p:nvGrpSpPr>
        <p:grpSpPr>
          <a:xfrm>
            <a:off x="-92693" y="1033030"/>
            <a:ext cx="4664693" cy="6128795"/>
            <a:chOff x="2627358" y="1165412"/>
            <a:chExt cx="3732845" cy="569258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C1B2E2B-7AAD-4485-AA5A-645C4B2C1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574" b="99672" l="8500" r="92250">
                          <a14:foregroundMark x1="16250" y1="6885" x2="30250" y2="13279"/>
                          <a14:foregroundMark x1="30250" y1="13279" x2="46250" y2="9180"/>
                          <a14:foregroundMark x1="46250" y1="9180" x2="69500" y2="11311"/>
                          <a14:foregroundMark x1="69500" y1="11311" x2="86500" y2="8689"/>
                          <a14:foregroundMark x1="86500" y1="8689" x2="88750" y2="14590"/>
                          <a14:foregroundMark x1="21750" y1="7869" x2="12750" y2="19672"/>
                          <a14:foregroundMark x1="12750" y1="19672" x2="20000" y2="80164"/>
                          <a14:foregroundMark x1="20000" y1="80164" x2="26250" y2="87869"/>
                          <a14:foregroundMark x1="26250" y1="87869" x2="46500" y2="95902"/>
                          <a14:foregroundMark x1="46500" y1="95902" x2="62500" y2="98689"/>
                          <a14:foregroundMark x1="62500" y1="98689" x2="83250" y2="92951"/>
                          <a14:foregroundMark x1="83250" y1="92951" x2="85500" y2="37541"/>
                          <a14:foregroundMark x1="85500" y1="37541" x2="81750" y2="28525"/>
                          <a14:foregroundMark x1="61500" y1="64754" x2="52750" y2="75738"/>
                          <a14:foregroundMark x1="52750" y1="75738" x2="54500" y2="87049"/>
                          <a14:foregroundMark x1="54500" y1="87049" x2="41250" y2="73443"/>
                          <a14:foregroundMark x1="41250" y1="73443" x2="39250" y2="75574"/>
                          <a14:foregroundMark x1="11000" y1="49508" x2="8750" y2="37869"/>
                          <a14:foregroundMark x1="9750" y1="39508" x2="8500" y2="36885"/>
                          <a14:foregroundMark x1="10000" y1="37377" x2="9250" y2="29016"/>
                          <a14:foregroundMark x1="9250" y1="29016" x2="9250" y2="29016"/>
                          <a14:foregroundMark x1="15250" y1="6066" x2="25750" y2="5574"/>
                          <a14:foregroundMark x1="92250" y1="14098" x2="91750" y2="27213"/>
                          <a14:foregroundMark x1="34750" y1="95574" x2="16750" y2="96393"/>
                          <a14:foregroundMark x1="16750" y1="96393" x2="9000" y2="92787"/>
                          <a14:foregroundMark x1="12750" y1="98689" x2="37750" y2="99672"/>
                          <a14:foregroundMark x1="21500" y1="95246" x2="24000" y2="91311"/>
                          <a14:foregroundMark x1="28500" y1="88852" x2="26250" y2="91803"/>
                          <a14:foregroundMark x1="20000" y1="74590" x2="24750" y2="74590"/>
                          <a14:foregroundMark x1="19750" y1="67869" x2="18250" y2="66230"/>
                          <a14:foregroundMark x1="47000" y1="14754" x2="50250" y2="14262"/>
                          <a14:foregroundMark x1="45250" y1="13443" x2="57000" y2="13443"/>
                          <a14:backgroundMark x1="3750" y1="5738" x2="3250" y2="24426"/>
                          <a14:backgroundMark x1="94500" y1="99672" x2="97250" y2="99672"/>
                          <a14:backgroundMark x1="3000" y1="99180" x2="9000" y2="99344"/>
                          <a14:backgroundMark x1="94000" y1="99836" x2="94000" y2="98689"/>
                          <a14:backgroundMark x1="93750" y1="99672" x2="93500" y2="99672"/>
                          <a14:backgroundMark x1="93500" y1="99672" x2="92750" y2="98689"/>
                          <a14:backgroundMark x1="93500" y1="99508" x2="93000" y2="9950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27358" y="1165412"/>
              <a:ext cx="3732845" cy="5692588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2852857-099A-4B24-949C-6DF946F288FB}"/>
                </a:ext>
              </a:extLst>
            </p:cNvPr>
            <p:cNvSpPr/>
            <p:nvPr/>
          </p:nvSpPr>
          <p:spPr>
            <a:xfrm>
              <a:off x="3530278" y="2604304"/>
              <a:ext cx="2176041" cy="1655180"/>
            </a:xfrm>
            <a:prstGeom prst="rect">
              <a:avLst/>
            </a:prstGeom>
            <a:solidFill>
              <a:srgbClr val="3AB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제목 1">
            <a:extLst>
              <a:ext uri="{FF2B5EF4-FFF2-40B4-BE49-F238E27FC236}">
                <a16:creationId xmlns:a16="http://schemas.microsoft.com/office/drawing/2014/main" id="{082C6376-EFDE-4882-B153-E8B3B411C660}"/>
              </a:ext>
            </a:extLst>
          </p:cNvPr>
          <p:cNvSpPr txBox="1">
            <a:spLocks/>
          </p:cNvSpPr>
          <p:nvPr/>
        </p:nvSpPr>
        <p:spPr>
          <a:xfrm>
            <a:off x="672440" y="2436337"/>
            <a:ext cx="3228184" cy="1029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6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당신이 불과 </a:t>
            </a:r>
            <a:r>
              <a:rPr lang="en-US" altLang="ko-KR" sz="24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r>
              <a:rPr lang="ko-KR" altLang="en-US" sz="24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주일 전</a:t>
            </a:r>
            <a:r>
              <a:rPr lang="ko-KR" altLang="en-US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에 </a:t>
            </a:r>
            <a:endParaRPr lang="en-US" altLang="ko-KR" sz="16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>
              <a:lnSpc>
                <a:spcPct val="16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 주식을 샀다면</a:t>
            </a:r>
            <a:r>
              <a:rPr lang="en-US" altLang="ko-KR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?</a:t>
            </a:r>
            <a:r>
              <a:rPr lang="ko-KR" altLang="en-US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en-US" altLang="ko-KR" sz="16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24108B9-A0B6-48BF-B925-E73BBE45613D}"/>
              </a:ext>
            </a:extLst>
          </p:cNvPr>
          <p:cNvSpPr txBox="1">
            <a:spLocks/>
          </p:cNvSpPr>
          <p:nvPr/>
        </p:nvSpPr>
        <p:spPr>
          <a:xfrm>
            <a:off x="672440" y="3429000"/>
            <a:ext cx="3228184" cy="1029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6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지금 당신의 수익은             입니다</a:t>
            </a:r>
            <a:r>
              <a:rPr lang="en-US" altLang="ko-KR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r>
              <a:rPr lang="ko-KR" altLang="en-US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      </a:t>
            </a:r>
            <a:endParaRPr lang="en-US" altLang="ko-KR" sz="16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D2EF37-1975-4F33-92E9-72C2BC7895F8}"/>
              </a:ext>
            </a:extLst>
          </p:cNvPr>
          <p:cNvSpPr/>
          <p:nvPr/>
        </p:nvSpPr>
        <p:spPr>
          <a:xfrm>
            <a:off x="2511707" y="3842796"/>
            <a:ext cx="474562" cy="2893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EB2F31-605F-42BC-8514-7E1B02EB79ED}"/>
              </a:ext>
            </a:extLst>
          </p:cNvPr>
          <p:cNvSpPr/>
          <p:nvPr/>
        </p:nvSpPr>
        <p:spPr>
          <a:xfrm>
            <a:off x="796126" y="4417085"/>
            <a:ext cx="2969234" cy="594234"/>
          </a:xfrm>
          <a:prstGeom prst="rect">
            <a:avLst/>
          </a:prstGeom>
          <a:solidFill>
            <a:srgbClr val="319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949D9C-EDC7-442E-BD21-F5985E24E10C}"/>
              </a:ext>
            </a:extLst>
          </p:cNvPr>
          <p:cNvSpPr/>
          <p:nvPr/>
        </p:nvSpPr>
        <p:spPr>
          <a:xfrm>
            <a:off x="651899" y="4901624"/>
            <a:ext cx="3239759" cy="421342"/>
          </a:xfrm>
          <a:prstGeom prst="rect">
            <a:avLst/>
          </a:prstGeom>
          <a:solidFill>
            <a:srgbClr val="3AB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BEE93204-1824-415A-BE68-AC417F5DE877}"/>
              </a:ext>
            </a:extLst>
          </p:cNvPr>
          <p:cNvSpPr txBox="1">
            <a:spLocks/>
          </p:cNvSpPr>
          <p:nvPr/>
        </p:nvSpPr>
        <p:spPr>
          <a:xfrm>
            <a:off x="983711" y="4447478"/>
            <a:ext cx="2661073" cy="421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dirty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비슷한 종목 </a:t>
            </a:r>
            <a:r>
              <a:rPr lang="ko-KR" altLang="en-US" sz="1400" dirty="0" err="1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사러가기</a:t>
            </a:r>
            <a:r>
              <a:rPr lang="ko-KR" altLang="en-US" sz="1400" dirty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Click !</a:t>
            </a:r>
            <a:r>
              <a:rPr lang="ko-KR" altLang="en-US" sz="1400" dirty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en-US" altLang="ko-KR" sz="1400" dirty="0">
              <a:solidFill>
                <a:srgbClr val="FFC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015950D-0C4F-40D3-A05E-0A444337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5B63-34B6-482D-B1CA-EC7B1BF4F3E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174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34DAA9B-C60E-40CD-9F1B-04D9689B4250}"/>
              </a:ext>
            </a:extLst>
          </p:cNvPr>
          <p:cNvCxnSpPr>
            <a:cxnSpLocks/>
          </p:cNvCxnSpPr>
          <p:nvPr/>
        </p:nvCxnSpPr>
        <p:spPr>
          <a:xfrm>
            <a:off x="213360" y="6553200"/>
            <a:ext cx="8727440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33F05648-6AC8-4804-9938-F9F5264778C1}"/>
              </a:ext>
            </a:extLst>
          </p:cNvPr>
          <p:cNvSpPr txBox="1">
            <a:spLocks/>
          </p:cNvSpPr>
          <p:nvPr/>
        </p:nvSpPr>
        <p:spPr>
          <a:xfrm>
            <a:off x="6657789" y="-21044"/>
            <a:ext cx="2513106" cy="426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NH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투자증권 빅데이터 공모전</a:t>
            </a:r>
            <a:endParaRPr lang="ko-KR" altLang="en-US" sz="1800" b="1" dirty="0">
              <a:solidFill>
                <a:schemeClr val="bg1">
                  <a:lumMod val="6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E8ABAF8A-7BC0-490D-96AE-01445FB9F256}"/>
              </a:ext>
            </a:extLst>
          </p:cNvPr>
          <p:cNvSpPr txBox="1">
            <a:spLocks/>
          </p:cNvSpPr>
          <p:nvPr/>
        </p:nvSpPr>
        <p:spPr>
          <a:xfrm>
            <a:off x="76905" y="22173"/>
            <a:ext cx="1859280" cy="376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 결과 활용 서비스 제안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BDD4F57F-67B3-4CE8-B741-BDF89BEB0894}"/>
              </a:ext>
            </a:extLst>
          </p:cNvPr>
          <p:cNvSpPr txBox="1">
            <a:spLocks/>
          </p:cNvSpPr>
          <p:nvPr/>
        </p:nvSpPr>
        <p:spPr>
          <a:xfrm>
            <a:off x="56583" y="313288"/>
            <a:ext cx="2964523" cy="426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기대효과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1AA507D-0DC6-4AD9-A9EA-6DBFEFCF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5B63-34B6-482D-B1CA-EC7B1BF4F3E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9954574B-F290-4039-BC8F-AC521625292A}"/>
              </a:ext>
            </a:extLst>
          </p:cNvPr>
          <p:cNvSpPr txBox="1">
            <a:spLocks/>
          </p:cNvSpPr>
          <p:nvPr/>
        </p:nvSpPr>
        <p:spPr>
          <a:xfrm>
            <a:off x="56583" y="1631580"/>
            <a:ext cx="8957535" cy="2574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   </a:t>
            </a:r>
            <a:r>
              <a:rPr lang="ko-KR" altLang="en-US" sz="1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기존의 </a:t>
            </a:r>
            <a:r>
              <a:rPr lang="ko-KR" altLang="en-US" sz="1400" b="1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로보</a:t>
            </a:r>
            <a:r>
              <a:rPr lang="ko-KR" altLang="en-US" sz="1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400" b="1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어드바이저는</a:t>
            </a:r>
            <a:r>
              <a:rPr lang="ko-KR" altLang="en-US" sz="1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가입자만 대상으로 한다</a:t>
            </a:r>
            <a:r>
              <a:rPr lang="en-US" altLang="ko-KR" sz="1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r>
              <a:rPr lang="ko-KR" altLang="en-US" sz="1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서비스 이용료를 지불해야 하므로 이용자가 충분하지  않다</a:t>
            </a:r>
            <a:r>
              <a:rPr lang="en-US" altLang="ko-KR" sz="1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(</a:t>
            </a:r>
            <a:r>
              <a:rPr lang="ko-KR" altLang="en-US" sz="1400" b="1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맞니</a:t>
            </a:r>
            <a:r>
              <a:rPr lang="en-US" altLang="ko-KR" sz="1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?)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우리가 제안하는 서비스는 일정 주식거래 횟수만 충족한다면 나와 비슷한 투자성향을 가진 사람들이 선택한 주식을 추천 받을 수 있다</a:t>
            </a:r>
            <a:endParaRPr lang="en-US" altLang="ko-KR" sz="1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코로나 이후 증권사 실적을 견인하는 가장 큰 동인이 개인 투자자이므로 이들을 이끌어오는 것이 관건</a:t>
            </a:r>
            <a:endParaRPr lang="en-US" altLang="ko-KR" sz="1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추천 서비스를 이용하는 진입장벽이 낮기 때문에</a:t>
            </a:r>
            <a:r>
              <a:rPr lang="en-US" altLang="ko-KR" sz="1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초기 개인 투자자들을 끌어오는 데 효과적</a:t>
            </a:r>
            <a:endParaRPr lang="en-US" altLang="ko-KR" sz="1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b="1" dirty="0">
              <a:solidFill>
                <a:schemeClr val="accent1">
                  <a:lumMod val="75000"/>
                </a:schemeClr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1">
                    <a:lumMod val="7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endParaRPr lang="en-US" altLang="ko-KR" sz="1100" b="1" dirty="0">
              <a:solidFill>
                <a:schemeClr val="accent1">
                  <a:lumMod val="75000"/>
                </a:schemeClr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822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34DAA9B-C60E-40CD-9F1B-04D9689B4250}"/>
              </a:ext>
            </a:extLst>
          </p:cNvPr>
          <p:cNvCxnSpPr>
            <a:cxnSpLocks/>
          </p:cNvCxnSpPr>
          <p:nvPr/>
        </p:nvCxnSpPr>
        <p:spPr>
          <a:xfrm>
            <a:off x="213360" y="6553200"/>
            <a:ext cx="8727440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33F05648-6AC8-4804-9938-F9F5264778C1}"/>
              </a:ext>
            </a:extLst>
          </p:cNvPr>
          <p:cNvSpPr txBox="1">
            <a:spLocks/>
          </p:cNvSpPr>
          <p:nvPr/>
        </p:nvSpPr>
        <p:spPr>
          <a:xfrm>
            <a:off x="6657789" y="-21044"/>
            <a:ext cx="2513106" cy="426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NH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투자증권 빅데이터 공모전</a:t>
            </a:r>
            <a:endParaRPr lang="ko-KR" altLang="en-US" sz="1800" b="1" dirty="0">
              <a:solidFill>
                <a:schemeClr val="bg1">
                  <a:lumMod val="6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187184F-ADDF-4C9E-A985-65D86725D3DC}"/>
              </a:ext>
            </a:extLst>
          </p:cNvPr>
          <p:cNvSpPr txBox="1">
            <a:spLocks/>
          </p:cNvSpPr>
          <p:nvPr/>
        </p:nvSpPr>
        <p:spPr>
          <a:xfrm>
            <a:off x="76905" y="22173"/>
            <a:ext cx="1859280" cy="376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참고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3689E75-9E8E-435A-A790-DFB8E79551B4}"/>
              </a:ext>
            </a:extLst>
          </p:cNvPr>
          <p:cNvSpPr txBox="1">
            <a:spLocks/>
          </p:cNvSpPr>
          <p:nvPr/>
        </p:nvSpPr>
        <p:spPr>
          <a:xfrm>
            <a:off x="56583" y="313288"/>
            <a:ext cx="2964523" cy="426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참고자료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F5CD88E-FAD3-4EE3-B6CA-CCA6ADD1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5B63-34B6-482D-B1CA-EC7B1BF4F3E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089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30D9A-5726-4C64-BE27-EDBA19F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770" y="2894966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7200" dirty="0"/>
              <a:t>끝 </a:t>
            </a:r>
            <a:r>
              <a:rPr lang="ko-KR" altLang="en-US" sz="7200" dirty="0" err="1"/>
              <a:t>캄사링</a:t>
            </a:r>
            <a:endParaRPr lang="ko-KR" altLang="en-US" sz="7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D8DE5F-9319-49C0-BE22-59F5CF05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5B63-34B6-482D-B1CA-EC7B1BF4F3E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232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79F352A0-DFE9-40E3-922C-CF5B2224B87F}"/>
              </a:ext>
            </a:extLst>
          </p:cNvPr>
          <p:cNvSpPr/>
          <p:nvPr/>
        </p:nvSpPr>
        <p:spPr>
          <a:xfrm>
            <a:off x="2238488" y="-157017"/>
            <a:ext cx="11799697" cy="1106516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21F8D04-9E7F-4908-B74B-6421E56E2BC4}"/>
              </a:ext>
            </a:extLst>
          </p:cNvPr>
          <p:cNvSpPr txBox="1">
            <a:spLocks/>
          </p:cNvSpPr>
          <p:nvPr/>
        </p:nvSpPr>
        <p:spPr>
          <a:xfrm>
            <a:off x="0" y="331697"/>
            <a:ext cx="3907213" cy="636492"/>
          </a:xfrm>
          <a:prstGeom prst="rect">
            <a:avLst/>
          </a:prstGeom>
          <a:noFill/>
          <a:effectLst>
            <a:outerShdw blurRad="50800" dist="38100" dir="10200000" algn="tl" rotWithShape="0">
              <a:schemeClr val="tx1"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금융상품 추천 알고리즘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DF70C1C-0F2F-4AA0-8F65-C6AC4F4BABDC}"/>
              </a:ext>
            </a:extLst>
          </p:cNvPr>
          <p:cNvSpPr txBox="1">
            <a:spLocks/>
          </p:cNvSpPr>
          <p:nvPr/>
        </p:nvSpPr>
        <p:spPr>
          <a:xfrm>
            <a:off x="-14957" y="58545"/>
            <a:ext cx="2238488" cy="421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 결과 활용 서비스 제안</a:t>
            </a:r>
            <a:endParaRPr lang="ko-KR" altLang="en-US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28CAD76-25A1-42E4-BE53-CE9F949444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2" b="92308" l="3167" r="38333">
                        <a14:foregroundMark x1="5959" y1="16497" x2="4167" y2="23647"/>
                        <a14:foregroundMark x1="4167" y1="23647" x2="5167" y2="61538"/>
                        <a14:foregroundMark x1="5167" y1="61538" x2="4833" y2="51282"/>
                        <a14:foregroundMark x1="4833" y1="51282" x2="4167" y2="88319"/>
                        <a14:foregroundMark x1="4167" y1="88319" x2="10833" y2="92308"/>
                        <a14:foregroundMark x1="10833" y1="92308" x2="29333" y2="93162"/>
                        <a14:foregroundMark x1="29333" y1="93162" x2="35833" y2="88034"/>
                        <a14:foregroundMark x1="35833" y1="88034" x2="36833" y2="26496"/>
                        <a14:foregroundMark x1="36833" y1="26496" x2="32833" y2="13960"/>
                        <a14:foregroundMark x1="32833" y1="13960" x2="10335" y2="11769"/>
                        <a14:foregroundMark x1="4960" y1="16663" x2="3667" y2="21083"/>
                        <a14:foregroundMark x1="3667" y1="21083" x2="3833" y2="24501"/>
                        <a14:foregroundMark x1="5167" y1="17949" x2="25167" y2="59544"/>
                        <a14:foregroundMark x1="25167" y1="59544" x2="32000" y2="81197"/>
                        <a14:foregroundMark x1="33000" y1="29060" x2="23000" y2="60684"/>
                        <a14:foregroundMark x1="23000" y1="60684" x2="23333" y2="58689"/>
                        <a14:foregroundMark x1="14000" y1="14245" x2="23667" y2="20228"/>
                        <a14:foregroundMark x1="23667" y1="20228" x2="14833" y2="24786"/>
                        <a14:foregroundMark x1="14833" y1="24786" x2="23333" y2="25071"/>
                        <a14:foregroundMark x1="23333" y1="25071" x2="32333" y2="33333"/>
                        <a14:foregroundMark x1="32333" y1="33333" x2="34500" y2="56410"/>
                        <a14:foregroundMark x1="34500" y1="56410" x2="29667" y2="63248"/>
                        <a14:foregroundMark x1="29667" y1="63248" x2="29333" y2="77493"/>
                        <a14:foregroundMark x1="29333" y1="77493" x2="21167" y2="74929"/>
                        <a14:foregroundMark x1="21167" y1="74929" x2="15500" y2="79772"/>
                        <a14:foregroundMark x1="15500" y1="79772" x2="10167" y2="47293"/>
                        <a14:foregroundMark x1="10167" y1="47293" x2="10333" y2="78632"/>
                        <a14:foregroundMark x1="10333" y1="78632" x2="21167" y2="72650"/>
                        <a14:foregroundMark x1="21167" y1="72650" x2="26000" y2="80912"/>
                        <a14:foregroundMark x1="26000" y1="80912" x2="33500" y2="64672"/>
                        <a14:foregroundMark x1="33500" y1="64672" x2="33667" y2="76923"/>
                        <a14:foregroundMark x1="33667" y1="76923" x2="34000" y2="69801"/>
                        <a14:foregroundMark x1="33500" y1="26781" x2="34500" y2="44444"/>
                        <a14:foregroundMark x1="34500" y1="44444" x2="36833" y2="22507"/>
                        <a14:foregroundMark x1="36833" y1="22507" x2="35000" y2="37037"/>
                        <a14:foregroundMark x1="35000" y1="37037" x2="36667" y2="47009"/>
                        <a14:foregroundMark x1="36667" y1="47009" x2="37000" y2="87749"/>
                        <a14:foregroundMark x1="37000" y1="87749" x2="29000" y2="91168"/>
                        <a14:foregroundMark x1="29000" y1="91168" x2="6333" y2="89744"/>
                        <a14:foregroundMark x1="6333" y1="89744" x2="4833" y2="74929"/>
                        <a14:foregroundMark x1="4833" y1="74929" x2="8833" y2="83191"/>
                        <a14:foregroundMark x1="8833" y1="83191" x2="15167" y2="85470"/>
                        <a14:foregroundMark x1="15167" y1="85470" x2="24167" y2="81197"/>
                        <a14:foregroundMark x1="24167" y1="81197" x2="30333" y2="82906"/>
                        <a14:foregroundMark x1="30333" y1="82906" x2="34167" y2="71510"/>
                        <a14:foregroundMark x1="34167" y1="71510" x2="34167" y2="44444"/>
                        <a14:foregroundMark x1="34167" y1="44444" x2="35500" y2="47293"/>
                        <a14:foregroundMark x1="27667" y1="31054" x2="22500" y2="39601"/>
                        <a14:foregroundMark x1="22500" y1="39601" x2="22833" y2="39031"/>
                        <a14:foregroundMark x1="10000" y1="20513" x2="15667" y2="24786"/>
                        <a14:foregroundMark x1="14500" y1="61254" x2="12500" y2="70085"/>
                        <a14:foregroundMark x1="10833" y1="66382" x2="14833" y2="72365"/>
                        <a14:foregroundMark x1="12833" y1="71795" x2="13167" y2="76923"/>
                        <a14:foregroundMark x1="5500" y1="85470" x2="5333" y2="87464"/>
                        <a14:foregroundMark x1="4833" y1="85185" x2="10667" y2="89744"/>
                        <a14:foregroundMark x1="10667" y1="89744" x2="16833" y2="89744"/>
                        <a14:foregroundMark x1="4833" y1="90598" x2="10333" y2="91453"/>
                        <a14:foregroundMark x1="33000" y1="13390" x2="32500" y2="12821"/>
                        <a14:foregroundMark x1="36167" y1="21083" x2="32000" y2="12821"/>
                        <a14:foregroundMark x1="32000" y1="12821" x2="32000" y2="12821"/>
                        <a14:foregroundMark x1="29667" y1="31909" x2="19667" y2="63818"/>
                        <a14:foregroundMark x1="19667" y1="63818" x2="19667" y2="63818"/>
                        <a14:foregroundMark x1="13500" y1="41311" x2="19333" y2="61254"/>
                        <a14:foregroundMark x1="17167" y1="39316" x2="14333" y2="54416"/>
                        <a14:foregroundMark x1="23000" y1="41311" x2="25167" y2="51852"/>
                        <a14:foregroundMark x1="9704" y1="13570" x2="14333" y2="13390"/>
                        <a14:foregroundMark x1="14333" y1="13390" x2="14500" y2="13390"/>
                        <a14:foregroundMark x1="29167" y1="76923" x2="23000" y2="85185"/>
                        <a14:foregroundMark x1="23000" y1="85185" x2="23333" y2="84615"/>
                        <a14:foregroundMark x1="24167" y1="73504" x2="25500" y2="76923"/>
                        <a14:foregroundMark x1="32333" y1="72934" x2="28667" y2="81197"/>
                        <a14:foregroundMark x1="28667" y1="81197" x2="28500" y2="81197"/>
                        <a14:foregroundMark x1="30333" y1="82621" x2="26500" y2="83476"/>
                        <a14:foregroundMark x1="26167" y1="85470" x2="23667" y2="86325"/>
                        <a14:foregroundMark x1="29167" y1="84615" x2="30333" y2="86040"/>
                        <a14:foregroundMark x1="32667" y1="84900" x2="31500" y2="83191"/>
                        <a14:foregroundMark x1="33167" y1="13390" x2="36667" y2="22222"/>
                        <a14:foregroundMark x1="36667" y1="22222" x2="36667" y2="22507"/>
                        <a14:foregroundMark x1="17167" y1="46439" x2="13500" y2="49003"/>
                        <a14:foregroundMark x1="36833" y1="89174" x2="36667" y2="90598"/>
                        <a14:foregroundMark x1="33333" y1="13105" x2="36667" y2="18234"/>
                        <a14:foregroundMark x1="3667" y1="28490" x2="3500" y2="34188"/>
                        <a14:foregroundMark x1="3500" y1="36467" x2="3333" y2="46724"/>
                        <a14:foregroundMark x1="3333" y1="46439" x2="3667" y2="57550"/>
                        <a14:foregroundMark x1="3500" y1="51282" x2="3667" y2="59544"/>
                        <a14:foregroundMark x1="3167" y1="50712" x2="3333" y2="58974"/>
                        <a14:foregroundMark x1="3500" y1="39601" x2="3833" y2="25641"/>
                        <a14:foregroundMark x1="3833" y1="39886" x2="4000" y2="28775"/>
                        <a14:foregroundMark x1="4000" y1="28775" x2="3667" y2="36467"/>
                        <a14:foregroundMark x1="9667" y1="71225" x2="10667" y2="83476"/>
                        <a14:foregroundMark x1="23833" y1="31909" x2="21833" y2="44729"/>
                        <a14:foregroundMark x1="17500" y1="87179" x2="17500" y2="87179"/>
                        <a14:foregroundMark x1="6333" y1="15385" x2="7833" y2="12821"/>
                        <a14:foregroundMark x1="8667" y1="12251" x2="7667" y2="11966"/>
                        <a14:foregroundMark x1="8500" y1="11681" x2="9167" y2="12251"/>
                        <a14:foregroundMark x1="36333" y1="91738" x2="37000" y2="92308"/>
                        <a14:foregroundMark x1="18833" y1="11966" x2="33667" y2="12536"/>
                        <a14:foregroundMark x1="36667" y1="15954" x2="36833" y2="16239"/>
                        <a14:foregroundMark x1="38000" y1="41311" x2="38167" y2="52422"/>
                        <a14:foregroundMark x1="37000" y1="17664" x2="37000" y2="20513"/>
                        <a14:foregroundMark x1="37500" y1="39031" x2="37667" y2="22792"/>
                        <a14:foregroundMark x1="37667" y1="22792" x2="37333" y2="19943"/>
                        <a14:foregroundMark x1="37500" y1="21083" x2="36833" y2="17379"/>
                        <a14:foregroundMark x1="37333" y1="22222" x2="37500" y2="17379"/>
                        <a14:foregroundMark x1="3167" y1="28490" x2="3333" y2="31909"/>
                        <a14:foregroundMark x1="3333" y1="36752" x2="3333" y2="39886"/>
                        <a14:foregroundMark x1="37667" y1="18519" x2="37333" y2="22507"/>
                        <a14:foregroundMark x1="38167" y1="52137" x2="37833" y2="44729"/>
                        <a14:foregroundMark x1="37833" y1="44729" x2="38333" y2="52707"/>
                        <a14:foregroundMark x1="37667" y1="20798" x2="37667" y2="41595"/>
                        <a14:foregroundMark x1="37667" y1="18803" x2="37833" y2="41311"/>
                        <a14:backgroundMark x1="9848" y1="10961" x2="10667" y2="10826"/>
                        <a14:backgroundMark x1="8229" y1="11229" x2="8788" y2="11137"/>
                        <a14:backgroundMark x1="5500" y1="11681" x2="7328" y2="113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361" r="62659" b="8333"/>
          <a:stretch/>
        </p:blipFill>
        <p:spPr bwMode="auto">
          <a:xfrm>
            <a:off x="5255078" y="2057262"/>
            <a:ext cx="3768848" cy="480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설명선: 오른쪽 화살표 1">
            <a:extLst>
              <a:ext uri="{FF2B5EF4-FFF2-40B4-BE49-F238E27FC236}">
                <a16:creationId xmlns:a16="http://schemas.microsoft.com/office/drawing/2014/main" id="{6561039C-CD06-4566-BA1B-F3BC327B8E67}"/>
              </a:ext>
            </a:extLst>
          </p:cNvPr>
          <p:cNvSpPr/>
          <p:nvPr/>
        </p:nvSpPr>
        <p:spPr>
          <a:xfrm>
            <a:off x="120074" y="5061528"/>
            <a:ext cx="5338617" cy="1671781"/>
          </a:xfrm>
          <a:prstGeom prst="rightArrowCallout">
            <a:avLst>
              <a:gd name="adj1" fmla="val 18462"/>
              <a:gd name="adj2" fmla="val 17394"/>
              <a:gd name="adj3" fmla="val 16315"/>
              <a:gd name="adj4" fmla="val 88489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설명선: 오른쪽 화살표 6">
            <a:extLst>
              <a:ext uri="{FF2B5EF4-FFF2-40B4-BE49-F238E27FC236}">
                <a16:creationId xmlns:a16="http://schemas.microsoft.com/office/drawing/2014/main" id="{16EA0B29-5D18-48FD-B667-1C448689327A}"/>
              </a:ext>
            </a:extLst>
          </p:cNvPr>
          <p:cNvSpPr/>
          <p:nvPr/>
        </p:nvSpPr>
        <p:spPr>
          <a:xfrm>
            <a:off x="120075" y="3182468"/>
            <a:ext cx="5338616" cy="1740514"/>
          </a:xfrm>
          <a:prstGeom prst="rightArrowCallout">
            <a:avLst>
              <a:gd name="adj1" fmla="val 17930"/>
              <a:gd name="adj2" fmla="val 17394"/>
              <a:gd name="adj3" fmla="val 16315"/>
              <a:gd name="adj4" fmla="val 88378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375BDE-B167-4A28-9583-51D55ED25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285" y="104963"/>
            <a:ext cx="5541044" cy="3238601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47925514-8B3A-49B7-9899-F8F4AB44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5B63-34B6-482D-B1CA-EC7B1BF4F3E2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83FE3C5-D6A7-492C-8265-579CE4760433}"/>
              </a:ext>
            </a:extLst>
          </p:cNvPr>
          <p:cNvSpPr txBox="1">
            <a:spLocks/>
          </p:cNvSpPr>
          <p:nvPr/>
        </p:nvSpPr>
        <p:spPr>
          <a:xfrm>
            <a:off x="292784" y="3670272"/>
            <a:ext cx="3009215" cy="4268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9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버려</a:t>
            </a:r>
          </a:p>
        </p:txBody>
      </p:sp>
    </p:spTree>
    <p:extLst>
      <p:ext uri="{BB962C8B-B14F-4D97-AF65-F5344CB8AC3E}">
        <p14:creationId xmlns:p14="http://schemas.microsoft.com/office/powerpoint/2010/main" val="229583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25927-2BF4-4980-B5CF-DC5425B84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fld id="{5DE3F4C8-7AAE-4D48-90D4-D4CAE4B7B0EF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CEE52-0DCF-49B2-BD44-68BBD49FC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BD74E3-F05D-4753-8264-BB10FEB1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5B63-34B6-482D-B1CA-EC7B1BF4F3E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105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34DAA9B-C60E-40CD-9F1B-04D9689B4250}"/>
              </a:ext>
            </a:extLst>
          </p:cNvPr>
          <p:cNvCxnSpPr>
            <a:cxnSpLocks/>
          </p:cNvCxnSpPr>
          <p:nvPr/>
        </p:nvCxnSpPr>
        <p:spPr>
          <a:xfrm>
            <a:off x="213360" y="6553200"/>
            <a:ext cx="8727440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33F05648-6AC8-4804-9938-F9F5264778C1}"/>
              </a:ext>
            </a:extLst>
          </p:cNvPr>
          <p:cNvSpPr txBox="1">
            <a:spLocks/>
          </p:cNvSpPr>
          <p:nvPr/>
        </p:nvSpPr>
        <p:spPr>
          <a:xfrm>
            <a:off x="6657789" y="-21044"/>
            <a:ext cx="2513106" cy="426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NH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투자증권 빅데이터 공모전</a:t>
            </a:r>
            <a:endParaRPr lang="ko-KR" altLang="en-US" sz="1800" b="1" dirty="0">
              <a:solidFill>
                <a:schemeClr val="bg1">
                  <a:lumMod val="6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CCE888D4-9100-4BB7-AFA9-035ABFB4500F}"/>
              </a:ext>
            </a:extLst>
          </p:cNvPr>
          <p:cNvSpPr txBox="1">
            <a:spLocks/>
          </p:cNvSpPr>
          <p:nvPr/>
        </p:nvSpPr>
        <p:spPr>
          <a:xfrm>
            <a:off x="1027169" y="22173"/>
            <a:ext cx="1859280" cy="376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 결과 활용 서비스 제안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95B90974-311C-48DD-A810-ADE5C66B41AC}"/>
              </a:ext>
            </a:extLst>
          </p:cNvPr>
          <p:cNvSpPr txBox="1">
            <a:spLocks/>
          </p:cNvSpPr>
          <p:nvPr/>
        </p:nvSpPr>
        <p:spPr>
          <a:xfrm>
            <a:off x="0" y="-292669"/>
            <a:ext cx="1264024" cy="144250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400" b="1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</a:t>
            </a:r>
            <a:endParaRPr lang="ko-KR" altLang="en-US" sz="4050" b="1" dirty="0">
              <a:solidFill>
                <a:schemeClr val="accent1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86D7D225-016A-4F5E-BD99-E67D9E6D9540}"/>
              </a:ext>
            </a:extLst>
          </p:cNvPr>
          <p:cNvSpPr txBox="1">
            <a:spLocks/>
          </p:cNvSpPr>
          <p:nvPr/>
        </p:nvSpPr>
        <p:spPr>
          <a:xfrm>
            <a:off x="1006848" y="295358"/>
            <a:ext cx="3206565" cy="426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3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금융상품 추천 알고리즘 제안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3D9676-B885-4B2C-84CB-F84532CAF7E2}"/>
              </a:ext>
            </a:extLst>
          </p:cNvPr>
          <p:cNvSpPr txBox="1"/>
          <p:nvPr/>
        </p:nvSpPr>
        <p:spPr>
          <a:xfrm>
            <a:off x="632012" y="5416258"/>
            <a:ext cx="7944522" cy="969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추천시스템</a:t>
            </a:r>
            <a:b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거래 몇 회 이상 시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성향 파악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성향 파악 기반으로 시뮬레이션 며칠 돌린다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처음 거래했을 때 가입을 하셨다면 얼마의 수익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지금이라도 </a:t>
            </a:r>
            <a:r>
              <a:rPr lang="ko-KR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가입하실거임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시뮬레이션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정확한 수익률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너가 투자했으면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~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수익률을 얻었을 수 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A7E6544-02E2-44A7-BAAC-0706492D7A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2" b="92308" l="3167" r="38333">
                        <a14:foregroundMark x1="5959" y1="16497" x2="4167" y2="23647"/>
                        <a14:foregroundMark x1="4167" y1="23647" x2="5167" y2="61538"/>
                        <a14:foregroundMark x1="5167" y1="61538" x2="4833" y2="51282"/>
                        <a14:foregroundMark x1="4833" y1="51282" x2="4167" y2="88319"/>
                        <a14:foregroundMark x1="4167" y1="88319" x2="10833" y2="92308"/>
                        <a14:foregroundMark x1="10833" y1="92308" x2="29333" y2="93162"/>
                        <a14:foregroundMark x1="29333" y1="93162" x2="35833" y2="88034"/>
                        <a14:foregroundMark x1="35833" y1="88034" x2="36833" y2="26496"/>
                        <a14:foregroundMark x1="36833" y1="26496" x2="32833" y2="13960"/>
                        <a14:foregroundMark x1="32833" y1="13960" x2="10335" y2="11769"/>
                        <a14:foregroundMark x1="4960" y1="16663" x2="3667" y2="21083"/>
                        <a14:foregroundMark x1="3667" y1="21083" x2="3833" y2="24501"/>
                        <a14:foregroundMark x1="5167" y1="17949" x2="25167" y2="59544"/>
                        <a14:foregroundMark x1="25167" y1="59544" x2="32000" y2="81197"/>
                        <a14:foregroundMark x1="33000" y1="29060" x2="23000" y2="60684"/>
                        <a14:foregroundMark x1="23000" y1="60684" x2="23333" y2="58689"/>
                        <a14:foregroundMark x1="14000" y1="14245" x2="23667" y2="20228"/>
                        <a14:foregroundMark x1="23667" y1="20228" x2="14833" y2="24786"/>
                        <a14:foregroundMark x1="14833" y1="24786" x2="23333" y2="25071"/>
                        <a14:foregroundMark x1="23333" y1="25071" x2="32333" y2="33333"/>
                        <a14:foregroundMark x1="32333" y1="33333" x2="34500" y2="56410"/>
                        <a14:foregroundMark x1="34500" y1="56410" x2="29667" y2="63248"/>
                        <a14:foregroundMark x1="29667" y1="63248" x2="29333" y2="77493"/>
                        <a14:foregroundMark x1="29333" y1="77493" x2="21167" y2="74929"/>
                        <a14:foregroundMark x1="21167" y1="74929" x2="15500" y2="79772"/>
                        <a14:foregroundMark x1="15500" y1="79772" x2="10167" y2="47293"/>
                        <a14:foregroundMark x1="10167" y1="47293" x2="10333" y2="78632"/>
                        <a14:foregroundMark x1="10333" y1="78632" x2="21167" y2="72650"/>
                        <a14:foregroundMark x1="21167" y1="72650" x2="26000" y2="80912"/>
                        <a14:foregroundMark x1="26000" y1="80912" x2="33500" y2="64672"/>
                        <a14:foregroundMark x1="33500" y1="64672" x2="33667" y2="76923"/>
                        <a14:foregroundMark x1="33667" y1="76923" x2="34000" y2="69801"/>
                        <a14:foregroundMark x1="33500" y1="26781" x2="34500" y2="44444"/>
                        <a14:foregroundMark x1="34500" y1="44444" x2="36833" y2="22507"/>
                        <a14:foregroundMark x1="36833" y1="22507" x2="35000" y2="37037"/>
                        <a14:foregroundMark x1="35000" y1="37037" x2="36667" y2="47009"/>
                        <a14:foregroundMark x1="36667" y1="47009" x2="37000" y2="87749"/>
                        <a14:foregroundMark x1="37000" y1="87749" x2="29000" y2="91168"/>
                        <a14:foregroundMark x1="29000" y1="91168" x2="6333" y2="89744"/>
                        <a14:foregroundMark x1="6333" y1="89744" x2="4833" y2="74929"/>
                        <a14:foregroundMark x1="4833" y1="74929" x2="8833" y2="83191"/>
                        <a14:foregroundMark x1="8833" y1="83191" x2="15167" y2="85470"/>
                        <a14:foregroundMark x1="15167" y1="85470" x2="24167" y2="81197"/>
                        <a14:foregroundMark x1="24167" y1="81197" x2="30333" y2="82906"/>
                        <a14:foregroundMark x1="30333" y1="82906" x2="34167" y2="71510"/>
                        <a14:foregroundMark x1="34167" y1="71510" x2="34167" y2="44444"/>
                        <a14:foregroundMark x1="34167" y1="44444" x2="35500" y2="47293"/>
                        <a14:foregroundMark x1="27667" y1="31054" x2="22500" y2="39601"/>
                        <a14:foregroundMark x1="22500" y1="39601" x2="22833" y2="39031"/>
                        <a14:foregroundMark x1="10000" y1="20513" x2="15667" y2="24786"/>
                        <a14:foregroundMark x1="14500" y1="61254" x2="12500" y2="70085"/>
                        <a14:foregroundMark x1="10833" y1="66382" x2="14833" y2="72365"/>
                        <a14:foregroundMark x1="12833" y1="71795" x2="13167" y2="76923"/>
                        <a14:foregroundMark x1="5500" y1="85470" x2="5333" y2="87464"/>
                        <a14:foregroundMark x1="4833" y1="85185" x2="10667" y2="89744"/>
                        <a14:foregroundMark x1="10667" y1="89744" x2="16833" y2="89744"/>
                        <a14:foregroundMark x1="4833" y1="90598" x2="10333" y2="91453"/>
                        <a14:foregroundMark x1="33000" y1="13390" x2="32500" y2="12821"/>
                        <a14:foregroundMark x1="36167" y1="21083" x2="32000" y2="12821"/>
                        <a14:foregroundMark x1="32000" y1="12821" x2="32000" y2="12821"/>
                        <a14:foregroundMark x1="29667" y1="31909" x2="19667" y2="63818"/>
                        <a14:foregroundMark x1="19667" y1="63818" x2="19667" y2="63818"/>
                        <a14:foregroundMark x1="13500" y1="41311" x2="19333" y2="61254"/>
                        <a14:foregroundMark x1="17167" y1="39316" x2="14333" y2="54416"/>
                        <a14:foregroundMark x1="23000" y1="41311" x2="25167" y2="51852"/>
                        <a14:foregroundMark x1="9704" y1="13570" x2="14333" y2="13390"/>
                        <a14:foregroundMark x1="14333" y1="13390" x2="14500" y2="13390"/>
                        <a14:foregroundMark x1="29167" y1="76923" x2="23000" y2="85185"/>
                        <a14:foregroundMark x1="23000" y1="85185" x2="23333" y2="84615"/>
                        <a14:foregroundMark x1="24167" y1="73504" x2="25500" y2="76923"/>
                        <a14:foregroundMark x1="32333" y1="72934" x2="28667" y2="81197"/>
                        <a14:foregroundMark x1="28667" y1="81197" x2="28500" y2="81197"/>
                        <a14:foregroundMark x1="30333" y1="82621" x2="26500" y2="83476"/>
                        <a14:foregroundMark x1="26167" y1="85470" x2="23667" y2="86325"/>
                        <a14:foregroundMark x1="29167" y1="84615" x2="30333" y2="86040"/>
                        <a14:foregroundMark x1="32667" y1="84900" x2="31500" y2="83191"/>
                        <a14:foregroundMark x1="33167" y1="13390" x2="36667" y2="22222"/>
                        <a14:foregroundMark x1="36667" y1="22222" x2="36667" y2="22507"/>
                        <a14:foregroundMark x1="17167" y1="46439" x2="13500" y2="49003"/>
                        <a14:foregroundMark x1="36833" y1="89174" x2="36667" y2="90598"/>
                        <a14:foregroundMark x1="33333" y1="13105" x2="36667" y2="18234"/>
                        <a14:foregroundMark x1="3667" y1="28490" x2="3500" y2="34188"/>
                        <a14:foregroundMark x1="3500" y1="36467" x2="3333" y2="46724"/>
                        <a14:foregroundMark x1="3333" y1="46439" x2="3667" y2="57550"/>
                        <a14:foregroundMark x1="3500" y1="51282" x2="3667" y2="59544"/>
                        <a14:foregroundMark x1="3167" y1="50712" x2="3333" y2="58974"/>
                        <a14:foregroundMark x1="3500" y1="39601" x2="3833" y2="25641"/>
                        <a14:foregroundMark x1="3833" y1="39886" x2="4000" y2="28775"/>
                        <a14:foregroundMark x1="4000" y1="28775" x2="3667" y2="36467"/>
                        <a14:foregroundMark x1="9667" y1="71225" x2="10667" y2="83476"/>
                        <a14:foregroundMark x1="23833" y1="31909" x2="21833" y2="44729"/>
                        <a14:foregroundMark x1="17500" y1="87179" x2="17500" y2="87179"/>
                        <a14:foregroundMark x1="6333" y1="15385" x2="7833" y2="12821"/>
                        <a14:foregroundMark x1="8667" y1="12251" x2="7667" y2="11966"/>
                        <a14:foregroundMark x1="8500" y1="11681" x2="9167" y2="12251"/>
                        <a14:foregroundMark x1="36333" y1="91738" x2="37000" y2="92308"/>
                        <a14:foregroundMark x1="18833" y1="11966" x2="33667" y2="12536"/>
                        <a14:foregroundMark x1="36667" y1="15954" x2="36833" y2="16239"/>
                        <a14:foregroundMark x1="38000" y1="41311" x2="38167" y2="52422"/>
                        <a14:foregroundMark x1="37000" y1="17664" x2="37000" y2="20513"/>
                        <a14:foregroundMark x1="37500" y1="39031" x2="37667" y2="22792"/>
                        <a14:foregroundMark x1="37667" y1="22792" x2="37333" y2="19943"/>
                        <a14:foregroundMark x1="37500" y1="21083" x2="36833" y2="17379"/>
                        <a14:foregroundMark x1="37333" y1="22222" x2="37500" y2="17379"/>
                        <a14:foregroundMark x1="3167" y1="28490" x2="3333" y2="31909"/>
                        <a14:foregroundMark x1="3333" y1="36752" x2="3333" y2="39886"/>
                        <a14:foregroundMark x1="37667" y1="18519" x2="37333" y2="22507"/>
                        <a14:foregroundMark x1="38167" y1="52137" x2="37833" y2="44729"/>
                        <a14:foregroundMark x1="37833" y1="44729" x2="38333" y2="52707"/>
                        <a14:foregroundMark x1="37667" y1="20798" x2="37667" y2="41595"/>
                        <a14:foregroundMark x1="37667" y1="18803" x2="37833" y2="41311"/>
                        <a14:backgroundMark x1="9848" y1="10961" x2="10667" y2="10826"/>
                        <a14:backgroundMark x1="8229" y1="11229" x2="8788" y2="11137"/>
                        <a14:backgroundMark x1="5500" y1="11681" x2="7328" y2="113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361" r="62659" b="8333"/>
          <a:stretch/>
        </p:blipFill>
        <p:spPr bwMode="auto">
          <a:xfrm>
            <a:off x="337370" y="882685"/>
            <a:ext cx="3475733" cy="442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A67840A-9C3F-4615-93DA-706F333337DD}"/>
              </a:ext>
            </a:extLst>
          </p:cNvPr>
          <p:cNvSpPr/>
          <p:nvPr/>
        </p:nvSpPr>
        <p:spPr>
          <a:xfrm>
            <a:off x="1027169" y="1310195"/>
            <a:ext cx="1420196" cy="323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E16108-4879-410E-AE6A-554C21BBCDF9}"/>
              </a:ext>
            </a:extLst>
          </p:cNvPr>
          <p:cNvSpPr txBox="1"/>
          <p:nvPr/>
        </p:nvSpPr>
        <p:spPr>
          <a:xfrm>
            <a:off x="1006848" y="1295399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투자성향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CE35CAA-5401-4E37-A7A2-BBA92F21E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98" y="2197443"/>
            <a:ext cx="7081675" cy="414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80037C-946B-439E-94DA-9B2DB433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5B63-34B6-482D-B1CA-EC7B1BF4F3E2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96C6E30E-2498-4C43-A1C3-E076457D0100}"/>
              </a:ext>
            </a:extLst>
          </p:cNvPr>
          <p:cNvSpPr txBox="1">
            <a:spLocks/>
          </p:cNvSpPr>
          <p:nvPr/>
        </p:nvSpPr>
        <p:spPr>
          <a:xfrm>
            <a:off x="292784" y="3670272"/>
            <a:ext cx="3009215" cy="4268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9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버려</a:t>
            </a:r>
          </a:p>
        </p:txBody>
      </p:sp>
    </p:spTree>
    <p:extLst>
      <p:ext uri="{BB962C8B-B14F-4D97-AF65-F5344CB8AC3E}">
        <p14:creationId xmlns:p14="http://schemas.microsoft.com/office/powerpoint/2010/main" val="2419606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30D9A-5726-4C64-BE27-EDBA19F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66" y="33536"/>
            <a:ext cx="7886700" cy="994172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853A0-32FC-4C48-810A-E7CE1B004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otoSansKR"/>
              </a:rPr>
              <a:t>A.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SansKR"/>
              </a:rPr>
              <a:t>아이디어 실현 가능성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SansKR"/>
              </a:rPr>
              <a:t>(30%)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SansKR"/>
              </a:rPr>
              <a:t>아이디어가 실제 실현 가능성이 있는가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SansKR"/>
              </a:rPr>
              <a:t>아이디어가 비즈니스적 임팩트를 기대할 수 있는가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otoSansKR"/>
              </a:rPr>
              <a:t>B.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SansKR"/>
              </a:rPr>
              <a:t>논리적 일관성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SansKR"/>
              </a:rPr>
              <a:t>(30%)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SansKR"/>
              </a:rPr>
              <a:t>아이디어 전개 과정에서 탄탄한 자료로 이어져 있는가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SansKR"/>
              </a:rPr>
              <a:t>근거 있는 자료를 제시하고 적합하게 사용되었는가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otoSansKR"/>
              </a:rPr>
              <a:t>C.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SansKR"/>
              </a:rPr>
              <a:t>내용의 창의성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SansKR"/>
              </a:rPr>
              <a:t>(20%)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SansKR"/>
              </a:rPr>
              <a:t>주제에 대한 독특한 아이디어와 창의적인 관점이 제시되어 있는가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SansKR"/>
              </a:rPr>
              <a:t>새로운 발상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Sans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SansKR"/>
              </a:rPr>
              <a:t>독특한 콘셉트 요소가 있는가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otoSansKR"/>
              </a:rPr>
              <a:t>D.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SansKR"/>
              </a:rPr>
              <a:t>자료의 완결성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SansKR"/>
              </a:rPr>
              <a:t>(10%)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SansKR"/>
              </a:rPr>
              <a:t>보고서가 성의 있고 짜임새 있게 구성되어 있는가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SansKR"/>
              </a:rPr>
              <a:t>참가자의 노력이 잘 드러나는가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otoSansKR"/>
              </a:rPr>
              <a:t>E.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SansKR"/>
              </a:rPr>
              <a:t>발표 능력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SansKR"/>
              </a:rPr>
              <a:t>(10%)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SansKR"/>
              </a:rPr>
              <a:t>발표가 자신감 있고 자연스러운가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SansKR"/>
              </a:rPr>
              <a:t>Q&amp;A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SansKR"/>
              </a:rPr>
              <a:t>에 대한 대응이 매끄럽고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Sans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SansKR"/>
              </a:rPr>
              <a:t>논리적으로 문제가 없는가</a:t>
            </a:r>
          </a:p>
          <a:p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5513F4-FA7D-47A3-880F-CD1AEAA4168F}"/>
              </a:ext>
            </a:extLst>
          </p:cNvPr>
          <p:cNvCxnSpPr>
            <a:cxnSpLocks/>
          </p:cNvCxnSpPr>
          <p:nvPr/>
        </p:nvCxnSpPr>
        <p:spPr>
          <a:xfrm>
            <a:off x="0" y="1178123"/>
            <a:ext cx="91440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91EDD9-848C-4D47-85CB-95C8AC72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5B63-34B6-482D-B1CA-EC7B1BF4F3E2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5057D9B-A029-4EB4-8007-AFE09F81B988}"/>
              </a:ext>
            </a:extLst>
          </p:cNvPr>
          <p:cNvSpPr txBox="1">
            <a:spLocks/>
          </p:cNvSpPr>
          <p:nvPr/>
        </p:nvSpPr>
        <p:spPr>
          <a:xfrm>
            <a:off x="292784" y="3670272"/>
            <a:ext cx="3009215" cy="4268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9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버려</a:t>
            </a:r>
          </a:p>
        </p:txBody>
      </p:sp>
    </p:spTree>
    <p:extLst>
      <p:ext uri="{BB962C8B-B14F-4D97-AF65-F5344CB8AC3E}">
        <p14:creationId xmlns:p14="http://schemas.microsoft.com/office/powerpoint/2010/main" val="1974189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7F5D029-42B8-4B29-9B25-9BE19CADCFB7}"/>
              </a:ext>
            </a:extLst>
          </p:cNvPr>
          <p:cNvSpPr/>
          <p:nvPr/>
        </p:nvSpPr>
        <p:spPr>
          <a:xfrm>
            <a:off x="-12944" y="824591"/>
            <a:ext cx="3150591" cy="6400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34DAA9B-C60E-40CD-9F1B-04D9689B4250}"/>
              </a:ext>
            </a:extLst>
          </p:cNvPr>
          <p:cNvCxnSpPr>
            <a:cxnSpLocks/>
          </p:cNvCxnSpPr>
          <p:nvPr/>
        </p:nvCxnSpPr>
        <p:spPr>
          <a:xfrm>
            <a:off x="213360" y="6553200"/>
            <a:ext cx="8727440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EC8778-9A23-48A9-B26B-B876F6385CFF}"/>
              </a:ext>
            </a:extLst>
          </p:cNvPr>
          <p:cNvSpPr txBox="1"/>
          <p:nvPr/>
        </p:nvSpPr>
        <p:spPr>
          <a:xfrm>
            <a:off x="513186" y="973002"/>
            <a:ext cx="32609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결측 처리 및 오류 데이터 수정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026" name="Picture 2" descr="체크 표시 확인 표시 이미지 _사진 611707798 무료 다운로드_lovepik.com">
            <a:extLst>
              <a:ext uri="{FF2B5EF4-FFF2-40B4-BE49-F238E27FC236}">
                <a16:creationId xmlns:a16="http://schemas.microsoft.com/office/drawing/2014/main" id="{8A43EDF2-4A06-41DA-961D-40A7286D4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038" y1="42992" x2="63725" y2="37333"/>
                        <a14:foregroundMark x1="34314" y1="48667" x2="39309" y2="46742"/>
                        <a14:foregroundMark x1="63725" y1="37333" x2="72222" y2="30000"/>
                        <a14:foregroundMark x1="24867" y1="28775" x2="22549" y2="29000"/>
                        <a14:foregroundMark x1="34854" y1="27805" x2="29507" y2="28324"/>
                        <a14:foregroundMark x1="56863" y1="25667" x2="38248" y2="27475"/>
                        <a14:foregroundMark x1="25517" y1="65030" x2="25817" y2="68667"/>
                        <a14:foregroundMark x1="24760" y1="55843" x2="25286" y2="62214"/>
                        <a14:foregroundMark x1="23041" y1="34978" x2="24637" y2="54350"/>
                        <a14:foregroundMark x1="22549" y1="29000" x2="23006" y2="34550"/>
                        <a14:foregroundMark x1="34111" y1="77873" x2="36928" y2="81000"/>
                        <a14:foregroundMark x1="25817" y1="68667" x2="27310" y2="70324"/>
                        <a14:foregroundMark x1="36928" y1="81000" x2="46204" y2="82456"/>
                        <a14:foregroundMark x1="61556" y1="82534" x2="71895" y2="81000"/>
                        <a14:foregroundMark x1="71895" y1="81000" x2="76471" y2="61000"/>
                        <a14:foregroundMark x1="76471" y1="61000" x2="73203" y2="43667"/>
                        <a14:foregroundMark x1="47386" y1="47000" x2="50327" y2="43333"/>
                        <a14:foregroundMark x1="47386" y1="45333" x2="50654" y2="41667"/>
                        <a14:foregroundMark x1="47386" y1="45000" x2="50327" y2="42000"/>
                        <a14:foregroundMark x1="48039" y1="44333" x2="50327" y2="41333"/>
                        <a14:backgroundMark x1="33660" y1="38000" x2="44444" y2="38333"/>
                        <a14:backgroundMark x1="31373" y1="33000" x2="43464" y2="34333"/>
                        <a14:backgroundMark x1="34641" y1="74333" x2="25817" y2="58667"/>
                        <a14:backgroundMark x1="25817" y1="58667" x2="25817" y2="58000"/>
                        <a14:backgroundMark x1="33987" y1="71667" x2="27124" y2="68333"/>
                        <a14:backgroundMark x1="32680" y1="74333" x2="26144" y2="66667"/>
                        <a14:backgroundMark x1="26471" y1="73333" x2="26471" y2="63000"/>
                        <a14:backgroundMark x1="26797" y1="71000" x2="29085" y2="71667"/>
                        <a14:backgroundMark x1="27451" y1="71667" x2="26144" y2="66333"/>
                        <a14:backgroundMark x1="26144" y1="72333" x2="25817" y2="57333"/>
                        <a14:backgroundMark x1="24837" y1="70667" x2="25490" y2="57333"/>
                        <a14:backgroundMark x1="25163" y1="70667" x2="26144" y2="64667"/>
                        <a14:backgroundMark x1="26471" y1="67667" x2="25817" y2="58000"/>
                        <a14:backgroundMark x1="26797" y1="67333" x2="25817" y2="64667"/>
                        <a14:backgroundMark x1="26144" y1="65333" x2="26144" y2="65000"/>
                        <a14:backgroundMark x1="25163" y1="56333" x2="25163" y2="52667"/>
                        <a14:backgroundMark x1="26471" y1="29000" x2="29085" y2="29000"/>
                        <a14:backgroundMark x1="29739" y1="30667" x2="25163" y2="29333"/>
                        <a14:backgroundMark x1="41176" y1="43333" x2="47059" y2="42000"/>
                        <a14:backgroundMark x1="45752" y1="45000" x2="47386" y2="42000"/>
                        <a14:backgroundMark x1="44771" y1="44000" x2="49020" y2="40000"/>
                        <a14:backgroundMark x1="43464" y1="44667" x2="49020" y2="40667"/>
                        <a14:backgroundMark x1="47386" y1="43000" x2="48034" y2="43442"/>
                        <a14:backgroundMark x1="45752" y1="34667" x2="45752" y2="34667"/>
                        <a14:backgroundMark x1="50980" y1="85333" x2="61111" y2="83333"/>
                        <a14:backgroundMark x1="52288" y1="83667" x2="46732" y2="8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1" y="885829"/>
            <a:ext cx="525095" cy="5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33F05648-6AC8-4804-9938-F9F5264778C1}"/>
              </a:ext>
            </a:extLst>
          </p:cNvPr>
          <p:cNvSpPr txBox="1">
            <a:spLocks/>
          </p:cNvSpPr>
          <p:nvPr/>
        </p:nvSpPr>
        <p:spPr>
          <a:xfrm>
            <a:off x="6657789" y="-21044"/>
            <a:ext cx="2513106" cy="426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NH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투자증권 빅데이터 공모전</a:t>
            </a:r>
            <a:endParaRPr lang="ko-KR" altLang="en-US" sz="1800" b="1" dirty="0">
              <a:solidFill>
                <a:schemeClr val="bg1">
                  <a:lumMod val="6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32E65A-AEAC-4F98-8DFC-A01A4950C1A2}"/>
              </a:ext>
            </a:extLst>
          </p:cNvPr>
          <p:cNvSpPr txBox="1">
            <a:spLocks/>
          </p:cNvSpPr>
          <p:nvPr/>
        </p:nvSpPr>
        <p:spPr>
          <a:xfrm>
            <a:off x="76905" y="22173"/>
            <a:ext cx="1859280" cy="376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분석과정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6E354023-5462-4EB9-9DE4-EAC15D051716}"/>
              </a:ext>
            </a:extLst>
          </p:cNvPr>
          <p:cNvSpPr txBox="1">
            <a:spLocks/>
          </p:cNvSpPr>
          <p:nvPr/>
        </p:nvSpPr>
        <p:spPr>
          <a:xfrm>
            <a:off x="56583" y="313288"/>
            <a:ext cx="2964523" cy="426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추출 및 </a:t>
            </a:r>
            <a:r>
              <a:rPr lang="ko-KR" altLang="en-US" sz="2800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전처리</a:t>
            </a:r>
            <a:endParaRPr lang="ko-KR" altLang="en-US" sz="28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68E2B96-5D18-422E-8359-362EBAD9E5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592" r="70001" b="54884"/>
          <a:stretch/>
        </p:blipFill>
        <p:spPr>
          <a:xfrm>
            <a:off x="3212126" y="2421735"/>
            <a:ext cx="3806556" cy="124853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478B882-BA3D-4A7A-ADDC-ECD6B42324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846" r="70001" b="2"/>
          <a:stretch/>
        </p:blipFill>
        <p:spPr>
          <a:xfrm>
            <a:off x="3137647" y="4372674"/>
            <a:ext cx="3947989" cy="118333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5B5C93-20DB-4B79-9435-F79ACF3B6404}"/>
              </a:ext>
            </a:extLst>
          </p:cNvPr>
          <p:cNvSpPr txBox="1"/>
          <p:nvPr/>
        </p:nvSpPr>
        <p:spPr>
          <a:xfrm>
            <a:off x="3713147" y="1937873"/>
            <a:ext cx="2796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Life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Stage </a:t>
            </a:r>
            <a:r>
              <a:rPr lang="ko-KR" altLang="en-US" sz="16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피쳐의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오류 수정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BAE48E-56AB-48AF-A90F-5830542A95A8}"/>
              </a:ext>
            </a:extLst>
          </p:cNvPr>
          <p:cNvSpPr/>
          <p:nvPr/>
        </p:nvSpPr>
        <p:spPr>
          <a:xfrm>
            <a:off x="5277839" y="3428459"/>
            <a:ext cx="303763" cy="23029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3098E8-4412-480B-B6A5-35C5FC196023}"/>
              </a:ext>
            </a:extLst>
          </p:cNvPr>
          <p:cNvSpPr/>
          <p:nvPr/>
        </p:nvSpPr>
        <p:spPr>
          <a:xfrm>
            <a:off x="5729344" y="3140430"/>
            <a:ext cx="188614" cy="23029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AF962DA9-EC97-44A6-AC09-4FFB86319C57}"/>
              </a:ext>
            </a:extLst>
          </p:cNvPr>
          <p:cNvSpPr/>
          <p:nvPr/>
        </p:nvSpPr>
        <p:spPr>
          <a:xfrm>
            <a:off x="4929535" y="3844934"/>
            <a:ext cx="499384" cy="33637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90FDF4-7063-437E-B04A-D8E655EC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5B63-34B6-482D-B1CA-EC7B1BF4F3E2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1B40CF8-7989-45E2-B282-E519D12025A9}"/>
              </a:ext>
            </a:extLst>
          </p:cNvPr>
          <p:cNvSpPr txBox="1">
            <a:spLocks/>
          </p:cNvSpPr>
          <p:nvPr/>
        </p:nvSpPr>
        <p:spPr>
          <a:xfrm>
            <a:off x="292784" y="3670272"/>
            <a:ext cx="3009215" cy="4268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9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버려</a:t>
            </a:r>
          </a:p>
        </p:txBody>
      </p:sp>
    </p:spTree>
    <p:extLst>
      <p:ext uri="{BB962C8B-B14F-4D97-AF65-F5344CB8AC3E}">
        <p14:creationId xmlns:p14="http://schemas.microsoft.com/office/powerpoint/2010/main" val="1893439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239D48-EF4F-4106-9D03-2DD5C80FA424}"/>
              </a:ext>
            </a:extLst>
          </p:cNvPr>
          <p:cNvSpPr/>
          <p:nvPr/>
        </p:nvSpPr>
        <p:spPr>
          <a:xfrm>
            <a:off x="294085" y="2114138"/>
            <a:ext cx="3874546" cy="3998800"/>
          </a:xfrm>
          <a:prstGeom prst="rect">
            <a:avLst/>
          </a:prstGeom>
          <a:pattFill prst="pct2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930D9A-5726-4C64-BE27-EDBA19F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05" y="22173"/>
            <a:ext cx="1859280" cy="376237"/>
          </a:xfrm>
        </p:spPr>
        <p:txBody>
          <a:bodyPr>
            <a:norm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분석배경 및 목적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7C57E5A-B0D1-4428-9521-238EBCECACD3}"/>
              </a:ext>
            </a:extLst>
          </p:cNvPr>
          <p:cNvSpPr txBox="1">
            <a:spLocks/>
          </p:cNvSpPr>
          <p:nvPr/>
        </p:nvSpPr>
        <p:spPr>
          <a:xfrm>
            <a:off x="63853" y="1353318"/>
            <a:ext cx="4448287" cy="635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2016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년부터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2020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년까지 </a:t>
            </a:r>
            <a:r>
              <a:rPr lang="ko-KR" altLang="en-US" sz="14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국내 개인 주식 투자자 수 증가</a:t>
            </a:r>
            <a:endParaRPr lang="en-US" altLang="ko-KR" sz="1400" dirty="0">
              <a:solidFill>
                <a:srgbClr val="FF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2020</a:t>
            </a:r>
            <a:r>
              <a:rPr lang="ko-KR" altLang="en-US" sz="14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년 코로나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로 인해 급격하게 투자자 수 증가</a:t>
            </a:r>
            <a:endParaRPr lang="en-US" altLang="ko-KR" sz="1400" dirty="0">
              <a:solidFill>
                <a:schemeClr val="accent1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34DAA9B-C60E-40CD-9F1B-04D9689B4250}"/>
              </a:ext>
            </a:extLst>
          </p:cNvPr>
          <p:cNvCxnSpPr>
            <a:cxnSpLocks/>
          </p:cNvCxnSpPr>
          <p:nvPr/>
        </p:nvCxnSpPr>
        <p:spPr>
          <a:xfrm>
            <a:off x="213360" y="6499410"/>
            <a:ext cx="8727440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id="{4624D094-3F62-482D-8988-C1DF46DB3159}"/>
              </a:ext>
            </a:extLst>
          </p:cNvPr>
          <p:cNvSpPr txBox="1">
            <a:spLocks/>
          </p:cNvSpPr>
          <p:nvPr/>
        </p:nvSpPr>
        <p:spPr>
          <a:xfrm>
            <a:off x="6657789" y="-21044"/>
            <a:ext cx="2513106" cy="426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NH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투자증권 빅데이터 공모전</a:t>
            </a:r>
            <a:endParaRPr lang="ko-KR" altLang="en-US" sz="1800" b="1" dirty="0">
              <a:solidFill>
                <a:schemeClr val="bg1">
                  <a:lumMod val="6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5C68312C-BC1A-4CDD-857A-3751DC4B9DFE}"/>
              </a:ext>
            </a:extLst>
          </p:cNvPr>
          <p:cNvSpPr txBox="1">
            <a:spLocks/>
          </p:cNvSpPr>
          <p:nvPr/>
        </p:nvSpPr>
        <p:spPr>
          <a:xfrm>
            <a:off x="56585" y="313288"/>
            <a:ext cx="1459646" cy="426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분석배경</a:t>
            </a: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ABB122F9-AFA5-4CED-89ED-DCEE741CA807}"/>
              </a:ext>
            </a:extLst>
          </p:cNvPr>
          <p:cNvGraphicFramePr/>
          <p:nvPr/>
        </p:nvGraphicFramePr>
        <p:xfrm>
          <a:off x="492206" y="2114138"/>
          <a:ext cx="3478304" cy="3422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48FC529-4AA2-44D0-9196-ACD2F36E73A9}"/>
              </a:ext>
            </a:extLst>
          </p:cNvPr>
          <p:cNvSpPr txBox="1"/>
          <p:nvPr/>
        </p:nvSpPr>
        <p:spPr>
          <a:xfrm>
            <a:off x="1174941" y="4811164"/>
            <a:ext cx="550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</a:rPr>
              <a:t>(9.5)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211AF8-E25B-47EE-9A04-F428CCA86186}"/>
              </a:ext>
            </a:extLst>
          </p:cNvPr>
          <p:cNvSpPr txBox="1"/>
          <p:nvPr/>
        </p:nvSpPr>
        <p:spPr>
          <a:xfrm>
            <a:off x="1721790" y="4757373"/>
            <a:ext cx="550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</a:rPr>
              <a:t>(9.7)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35E210-AA4D-4A2E-A036-2E979F9517B2}"/>
              </a:ext>
            </a:extLst>
          </p:cNvPr>
          <p:cNvSpPr txBox="1"/>
          <p:nvPr/>
        </p:nvSpPr>
        <p:spPr>
          <a:xfrm>
            <a:off x="2231359" y="4566551"/>
            <a:ext cx="550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</a:rPr>
              <a:t>(10.7)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B2C4F0-BED7-4724-8536-C57EA2A7C642}"/>
              </a:ext>
            </a:extLst>
          </p:cNvPr>
          <p:cNvSpPr txBox="1"/>
          <p:nvPr/>
        </p:nvSpPr>
        <p:spPr>
          <a:xfrm>
            <a:off x="2744519" y="4342067"/>
            <a:ext cx="550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</a:rPr>
              <a:t>(11.8)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235D45-5336-4421-9B5F-79079ABCAD44}"/>
              </a:ext>
            </a:extLst>
          </p:cNvPr>
          <p:cNvSpPr txBox="1"/>
          <p:nvPr/>
        </p:nvSpPr>
        <p:spPr>
          <a:xfrm>
            <a:off x="3468383" y="3033220"/>
            <a:ext cx="550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</a:rPr>
              <a:t>(17.6)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5F481-3944-4102-AEA1-50481BC01FBE}"/>
              </a:ext>
            </a:extLst>
          </p:cNvPr>
          <p:cNvSpPr txBox="1"/>
          <p:nvPr/>
        </p:nvSpPr>
        <p:spPr>
          <a:xfrm>
            <a:off x="1008290" y="5672998"/>
            <a:ext cx="29969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*</a:t>
            </a:r>
            <a:r>
              <a:rPr lang="ko-KR" altLang="en-US" sz="1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괄호 안은 총인구 대비 주식투자자 비중 </a:t>
            </a:r>
            <a:r>
              <a:rPr lang="en-US" altLang="ko-KR" sz="1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(%)</a:t>
            </a:r>
            <a:endParaRPr lang="ko-KR" altLang="en-US" sz="10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A3CF316-A4D0-4ADC-BA96-16A31A94BDA4}"/>
              </a:ext>
            </a:extLst>
          </p:cNvPr>
          <p:cNvCxnSpPr>
            <a:cxnSpLocks/>
          </p:cNvCxnSpPr>
          <p:nvPr/>
        </p:nvCxnSpPr>
        <p:spPr>
          <a:xfrm>
            <a:off x="4572000" y="887506"/>
            <a:ext cx="0" cy="5486250"/>
          </a:xfrm>
          <a:prstGeom prst="line">
            <a:avLst/>
          </a:prstGeom>
          <a:ln w="22225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6985789-71D3-4C37-8520-1001B66B8D7D}"/>
              </a:ext>
            </a:extLst>
          </p:cNvPr>
          <p:cNvSpPr/>
          <p:nvPr/>
        </p:nvSpPr>
        <p:spPr>
          <a:xfrm>
            <a:off x="618685" y="840122"/>
            <a:ext cx="3336902" cy="34716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0EC5B9-3BC0-4972-AF2E-6F230050A30A}"/>
              </a:ext>
            </a:extLst>
          </p:cNvPr>
          <p:cNvSpPr txBox="1"/>
          <p:nvPr/>
        </p:nvSpPr>
        <p:spPr>
          <a:xfrm>
            <a:off x="930630" y="859814"/>
            <a:ext cx="26014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국내 주식투자 관심 </a:t>
            </a:r>
            <a:r>
              <a:rPr lang="ko-KR" altLang="en-US" sz="1400" dirty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증가</a:t>
            </a:r>
            <a:endParaRPr lang="en-US" altLang="ko-KR" sz="1400" dirty="0">
              <a:solidFill>
                <a:srgbClr val="FFC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ACCECE0-59B4-4391-ACF7-5D27523F7053}"/>
              </a:ext>
            </a:extLst>
          </p:cNvPr>
          <p:cNvSpPr/>
          <p:nvPr/>
        </p:nvSpPr>
        <p:spPr>
          <a:xfrm>
            <a:off x="5145742" y="831157"/>
            <a:ext cx="3336902" cy="34716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425FA0-23F9-47D4-84E4-28A0C2E83758}"/>
              </a:ext>
            </a:extLst>
          </p:cNvPr>
          <p:cNvSpPr txBox="1"/>
          <p:nvPr/>
        </p:nvSpPr>
        <p:spPr>
          <a:xfrm>
            <a:off x="5287359" y="850849"/>
            <a:ext cx="30407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가계 금융자산 투자 비중이 </a:t>
            </a:r>
            <a:r>
              <a:rPr lang="ko-KR" altLang="en-US" sz="1400" dirty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적은</a:t>
            </a:r>
            <a:r>
              <a:rPr lang="ko-KR" altLang="en-US" sz="1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상태</a:t>
            </a:r>
            <a:endParaRPr lang="en-US" altLang="ko-KR" sz="1400" dirty="0">
              <a:solidFill>
                <a:srgbClr val="FFC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45" name="차트 44">
            <a:extLst>
              <a:ext uri="{FF2B5EF4-FFF2-40B4-BE49-F238E27FC236}">
                <a16:creationId xmlns:a16="http://schemas.microsoft.com/office/drawing/2014/main" id="{D2E5773D-41B9-48F9-AE61-B948659A867E}"/>
              </a:ext>
            </a:extLst>
          </p:cNvPr>
          <p:cNvGraphicFramePr/>
          <p:nvPr/>
        </p:nvGraphicFramePr>
        <p:xfrm>
          <a:off x="5595710" y="1689336"/>
          <a:ext cx="3227681" cy="2632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8C50C46E-6B5A-43D7-A474-CD56AB4FA1BC}"/>
              </a:ext>
            </a:extLst>
          </p:cNvPr>
          <p:cNvSpPr txBox="1"/>
          <p:nvPr/>
        </p:nvSpPr>
        <p:spPr>
          <a:xfrm>
            <a:off x="4838790" y="1320379"/>
            <a:ext cx="4726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한국 가계 자산 중 </a:t>
            </a:r>
            <a:r>
              <a:rPr lang="ko-KR" altLang="en-US" sz="14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금융자산 비중은 주요국 대비 낮은 상황</a:t>
            </a:r>
            <a:endParaRPr lang="en-US" altLang="ko-KR" sz="1200" dirty="0">
              <a:solidFill>
                <a:srgbClr val="FF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B1B4AD-6B48-43A9-BCB6-BF0BFEB2F73D}"/>
              </a:ext>
            </a:extLst>
          </p:cNvPr>
          <p:cNvSpPr txBox="1"/>
          <p:nvPr/>
        </p:nvSpPr>
        <p:spPr>
          <a:xfrm>
            <a:off x="4644667" y="4447682"/>
            <a:ext cx="46896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현금</a:t>
            </a:r>
            <a:r>
              <a:rPr lang="en-US" altLang="ko-KR" sz="1200" b="1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/</a:t>
            </a:r>
            <a:r>
              <a:rPr lang="ko-KR" altLang="en-US" sz="1200" b="1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예금 투자 비중</a:t>
            </a:r>
            <a:r>
              <a:rPr lang="ko-KR" altLang="en-US" sz="1000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 </a:t>
            </a:r>
            <a:r>
              <a:rPr lang="ko-KR" altLang="en-US" sz="1050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가장 높고</a:t>
            </a:r>
            <a:r>
              <a:rPr lang="en-US" altLang="ko-KR" sz="1050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금융투자상품 비중은 </a:t>
            </a:r>
            <a:r>
              <a:rPr lang="en-US" altLang="ko-KR" sz="12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25.2%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에 불과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5D069E1D-4AF5-4376-A29C-D66E85A50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765" y="4724681"/>
            <a:ext cx="4265377" cy="1546383"/>
          </a:xfrm>
          <a:prstGeom prst="rect">
            <a:avLst/>
          </a:prstGeom>
        </p:spPr>
      </p:pic>
      <p:sp>
        <p:nvSpPr>
          <p:cNvPr id="51" name="내용 개체 틀 2">
            <a:extLst>
              <a:ext uri="{FF2B5EF4-FFF2-40B4-BE49-F238E27FC236}">
                <a16:creationId xmlns:a16="http://schemas.microsoft.com/office/drawing/2014/main" id="{F81E6E4F-BF08-4245-8D81-8BB562ABC6A8}"/>
              </a:ext>
            </a:extLst>
          </p:cNvPr>
          <p:cNvSpPr txBox="1">
            <a:spLocks/>
          </p:cNvSpPr>
          <p:nvPr/>
        </p:nvSpPr>
        <p:spPr>
          <a:xfrm>
            <a:off x="275643" y="6564578"/>
            <a:ext cx="4448286" cy="352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1) 2021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주요국 가계 금융자산 비교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금융투자협회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</a:p>
        </p:txBody>
      </p:sp>
      <p:sp>
        <p:nvSpPr>
          <p:cNvPr id="50" name="슬라이드 번호 개체 틀 49">
            <a:extLst>
              <a:ext uri="{FF2B5EF4-FFF2-40B4-BE49-F238E27FC236}">
                <a16:creationId xmlns:a16="http://schemas.microsoft.com/office/drawing/2014/main" id="{8B342AA0-125A-4985-BD47-74936049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5B63-34B6-482D-B1CA-EC7B1BF4F3E2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FE2B5490-DC84-4134-8192-EB2DF3E45714}"/>
              </a:ext>
            </a:extLst>
          </p:cNvPr>
          <p:cNvSpPr txBox="1">
            <a:spLocks/>
          </p:cNvSpPr>
          <p:nvPr/>
        </p:nvSpPr>
        <p:spPr>
          <a:xfrm>
            <a:off x="292784" y="3670272"/>
            <a:ext cx="3009215" cy="4268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9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버려</a:t>
            </a:r>
          </a:p>
        </p:txBody>
      </p:sp>
    </p:spTree>
    <p:extLst>
      <p:ext uri="{BB962C8B-B14F-4D97-AF65-F5344CB8AC3E}">
        <p14:creationId xmlns:p14="http://schemas.microsoft.com/office/powerpoint/2010/main" val="1321678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C20CA838-D16F-4ED1-830F-2DC33E6306CA}"/>
              </a:ext>
            </a:extLst>
          </p:cNvPr>
          <p:cNvSpPr/>
          <p:nvPr/>
        </p:nvSpPr>
        <p:spPr>
          <a:xfrm>
            <a:off x="0" y="3465502"/>
            <a:ext cx="3534906" cy="391064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322" name="Picture 10" descr="뉴스핌 - 김연수 NH투자증권 상무, CEO 제치고 상반기 보수총액 &amp;#39;1위&amp;#39;">
            <a:extLst>
              <a:ext uri="{FF2B5EF4-FFF2-40B4-BE49-F238E27FC236}">
                <a16:creationId xmlns:a16="http://schemas.microsoft.com/office/drawing/2014/main" id="{CAED5515-D058-4668-8F47-C7BCAD4FF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8" t="2743" r="4192" b="44218"/>
          <a:stretch/>
        </p:blipFill>
        <p:spPr bwMode="auto">
          <a:xfrm>
            <a:off x="1381629" y="1776309"/>
            <a:ext cx="1475118" cy="120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B5B705-E1C8-42B0-B565-C2B1E1E683D5}"/>
              </a:ext>
            </a:extLst>
          </p:cNvPr>
          <p:cNvSpPr txBox="1"/>
          <p:nvPr/>
        </p:nvSpPr>
        <p:spPr>
          <a:xfrm>
            <a:off x="893408" y="704543"/>
            <a:ext cx="73571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빅데이터 분석 기반 개인투자자의 주식 보유 기간을 예측하여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투자자의 투자성향에 적합한 주식상품 추천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</a:p>
          <a:p>
            <a:pPr marL="0" indent="0" algn="ctr">
              <a:buNone/>
            </a:pP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8A66915-1B4E-4682-8392-80B857A5E26B}"/>
              </a:ext>
            </a:extLst>
          </p:cNvPr>
          <p:cNvSpPr txBox="1">
            <a:spLocks/>
          </p:cNvSpPr>
          <p:nvPr/>
        </p:nvSpPr>
        <p:spPr>
          <a:xfrm>
            <a:off x="6657789" y="-21044"/>
            <a:ext cx="2513106" cy="426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NH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투자증권 빅데이터 공모전</a:t>
            </a:r>
            <a:endParaRPr lang="ko-KR" altLang="en-US" sz="1800" b="1" dirty="0">
              <a:solidFill>
                <a:schemeClr val="bg1">
                  <a:lumMod val="6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347C3C81-BAC6-424B-AC4E-8BC342763A12}"/>
              </a:ext>
            </a:extLst>
          </p:cNvPr>
          <p:cNvSpPr txBox="1">
            <a:spLocks/>
          </p:cNvSpPr>
          <p:nvPr/>
        </p:nvSpPr>
        <p:spPr>
          <a:xfrm>
            <a:off x="76905" y="22173"/>
            <a:ext cx="1859280" cy="376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분석배경 및 목적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8CA443F5-EEEF-486A-B40A-7E2D09562F9F}"/>
              </a:ext>
            </a:extLst>
          </p:cNvPr>
          <p:cNvSpPr txBox="1">
            <a:spLocks/>
          </p:cNvSpPr>
          <p:nvPr/>
        </p:nvSpPr>
        <p:spPr>
          <a:xfrm>
            <a:off x="56585" y="313288"/>
            <a:ext cx="1459646" cy="426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분석목적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143643E-8D1A-4642-AD6B-7DF0387B3147}"/>
              </a:ext>
            </a:extLst>
          </p:cNvPr>
          <p:cNvGrpSpPr/>
          <p:nvPr/>
        </p:nvGrpSpPr>
        <p:grpSpPr>
          <a:xfrm>
            <a:off x="3471175" y="1138314"/>
            <a:ext cx="2201650" cy="2345251"/>
            <a:chOff x="2858931" y="971558"/>
            <a:chExt cx="3426137" cy="3426137"/>
          </a:xfrm>
        </p:grpSpPr>
        <p:pic>
          <p:nvPicPr>
            <p:cNvPr id="13316" name="Picture 4" descr="모니터 일러스트 PNG, AI 무료 다운로드 (2021년) - 리틀딥">
              <a:extLst>
                <a:ext uri="{FF2B5EF4-FFF2-40B4-BE49-F238E27FC236}">
                  <a16:creationId xmlns:a16="http://schemas.microsoft.com/office/drawing/2014/main" id="{950364ED-8F1B-47F2-8480-D0C2C047AC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8931" y="971558"/>
              <a:ext cx="3426137" cy="3426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18" name="Picture 6" descr="블라인드 | 주식·투자: 주식차트 중 거래량 색깔 의미는?">
              <a:extLst>
                <a:ext uri="{FF2B5EF4-FFF2-40B4-BE49-F238E27FC236}">
                  <a16:creationId xmlns:a16="http://schemas.microsoft.com/office/drawing/2014/main" id="{D053B3CD-B0E6-4AB0-B17F-1F8407B8D9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6433" y="1757082"/>
              <a:ext cx="2388908" cy="1358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B649D15-C05C-44AD-8B05-04C0C62BDBC5}"/>
              </a:ext>
            </a:extLst>
          </p:cNvPr>
          <p:cNvSpPr/>
          <p:nvPr/>
        </p:nvSpPr>
        <p:spPr>
          <a:xfrm>
            <a:off x="191137" y="4294228"/>
            <a:ext cx="1965106" cy="2087651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갈매기형 수장 25">
            <a:extLst>
              <a:ext uri="{FF2B5EF4-FFF2-40B4-BE49-F238E27FC236}">
                <a16:creationId xmlns:a16="http://schemas.microsoft.com/office/drawing/2014/main" id="{D7C2AED3-640D-449D-89DA-2ADBD4B0F058}"/>
              </a:ext>
            </a:extLst>
          </p:cNvPr>
          <p:cNvSpPr/>
          <p:nvPr/>
        </p:nvSpPr>
        <p:spPr>
          <a:xfrm>
            <a:off x="3021629" y="1833266"/>
            <a:ext cx="385482" cy="923331"/>
          </a:xfrm>
          <a:prstGeom prst="chevron">
            <a:avLst>
              <a:gd name="adj" fmla="val 662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5615F77-F6F7-4DB3-A21F-AF4F134C8CCC}"/>
              </a:ext>
            </a:extLst>
          </p:cNvPr>
          <p:cNvSpPr/>
          <p:nvPr/>
        </p:nvSpPr>
        <p:spPr>
          <a:xfrm>
            <a:off x="143429" y="1473250"/>
            <a:ext cx="1188521" cy="307876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투자종목정보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B21C7E9-5829-4E27-B7BB-E16E0C89036A}"/>
              </a:ext>
            </a:extLst>
          </p:cNvPr>
          <p:cNvSpPr/>
          <p:nvPr/>
        </p:nvSpPr>
        <p:spPr>
          <a:xfrm>
            <a:off x="142433" y="1779757"/>
            <a:ext cx="1187525" cy="307876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연령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B790712-4F92-4AFB-B0C2-A00EA8679545}"/>
              </a:ext>
            </a:extLst>
          </p:cNvPr>
          <p:cNvSpPr/>
          <p:nvPr/>
        </p:nvSpPr>
        <p:spPr>
          <a:xfrm>
            <a:off x="141437" y="2084675"/>
            <a:ext cx="1188521" cy="307876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고객자산구간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D1791F0D-40FF-415E-B40C-A2E16526A576}"/>
              </a:ext>
            </a:extLst>
          </p:cNvPr>
          <p:cNvSpPr/>
          <p:nvPr/>
        </p:nvSpPr>
        <p:spPr>
          <a:xfrm>
            <a:off x="143429" y="2393874"/>
            <a:ext cx="1186529" cy="307876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총투자기간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F28E76A-DED6-4F10-AEC9-BD345D2FE1E7}"/>
              </a:ext>
            </a:extLst>
          </p:cNvPr>
          <p:cNvSpPr/>
          <p:nvPr/>
        </p:nvSpPr>
        <p:spPr>
          <a:xfrm>
            <a:off x="143430" y="2701750"/>
            <a:ext cx="1184027" cy="326089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잔고금액 및 수량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D87A306-E764-4D22-867F-450E9A859D6B}"/>
              </a:ext>
            </a:extLst>
          </p:cNvPr>
          <p:cNvSpPr/>
          <p:nvPr/>
        </p:nvSpPr>
        <p:spPr>
          <a:xfrm>
            <a:off x="143430" y="3027839"/>
            <a:ext cx="1184027" cy="284410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거래일자</a:t>
            </a:r>
            <a:endParaRPr lang="ko-KR" altLang="en-US" sz="11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39DFE7-DD78-49EE-A299-290DD5BC6CC4}"/>
              </a:ext>
            </a:extLst>
          </p:cNvPr>
          <p:cNvSpPr txBox="1"/>
          <p:nvPr/>
        </p:nvSpPr>
        <p:spPr>
          <a:xfrm>
            <a:off x="1279323" y="2961273"/>
            <a:ext cx="17876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주식 거래 데이터 수집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E5868D-CB23-4F7F-A039-26531FCE6506}"/>
              </a:ext>
            </a:extLst>
          </p:cNvPr>
          <p:cNvSpPr txBox="1"/>
          <p:nvPr/>
        </p:nvSpPr>
        <p:spPr>
          <a:xfrm>
            <a:off x="-153926" y="3504011"/>
            <a:ext cx="36798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2016 ~ 2020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까지의 </a:t>
            </a:r>
            <a:r>
              <a:rPr lang="ko-KR" altLang="en-US" sz="1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과거 주식 거래 데이터</a:t>
            </a:r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31EF47E-1950-4467-A0DC-656490E2C7B3}"/>
              </a:ext>
            </a:extLst>
          </p:cNvPr>
          <p:cNvSpPr/>
          <p:nvPr/>
        </p:nvSpPr>
        <p:spPr>
          <a:xfrm rot="10800000">
            <a:off x="5609096" y="3473718"/>
            <a:ext cx="3534906" cy="391064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9EABDF-8D80-4443-9C26-67BE98E22813}"/>
              </a:ext>
            </a:extLst>
          </p:cNvPr>
          <p:cNvSpPr txBox="1"/>
          <p:nvPr/>
        </p:nvSpPr>
        <p:spPr>
          <a:xfrm>
            <a:off x="5536615" y="3504010"/>
            <a:ext cx="36798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2021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이후의 미래 주식 거래 </a:t>
            </a:r>
          </a:p>
        </p:txBody>
      </p:sp>
      <p:sp>
        <p:nvSpPr>
          <p:cNvPr id="51" name="화살표: 갈매기형 수장 50">
            <a:extLst>
              <a:ext uri="{FF2B5EF4-FFF2-40B4-BE49-F238E27FC236}">
                <a16:creationId xmlns:a16="http://schemas.microsoft.com/office/drawing/2014/main" id="{A00ADD9D-6DF7-45D7-B5F8-87F15E685F47}"/>
              </a:ext>
            </a:extLst>
          </p:cNvPr>
          <p:cNvSpPr/>
          <p:nvPr/>
        </p:nvSpPr>
        <p:spPr>
          <a:xfrm>
            <a:off x="5800954" y="1833266"/>
            <a:ext cx="385482" cy="923331"/>
          </a:xfrm>
          <a:prstGeom prst="chevron">
            <a:avLst>
              <a:gd name="adj" fmla="val 662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AB34578-3F35-4661-8528-9113EBE3CCC9}"/>
              </a:ext>
            </a:extLst>
          </p:cNvPr>
          <p:cNvSpPr txBox="1"/>
          <p:nvPr/>
        </p:nvSpPr>
        <p:spPr>
          <a:xfrm>
            <a:off x="6348307" y="2911738"/>
            <a:ext cx="2828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주식 보유기간에 따른 투자성향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ED8962-78D8-46E9-85B9-C207B374B219}"/>
              </a:ext>
            </a:extLst>
          </p:cNvPr>
          <p:cNvSpPr txBox="1"/>
          <p:nvPr/>
        </p:nvSpPr>
        <p:spPr>
          <a:xfrm>
            <a:off x="3534906" y="2954761"/>
            <a:ext cx="21171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예측 모델을 활용해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ㅇㅇㅇㅇㅇㅇㅇㅇㅇㅇ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83425E-AE47-4E81-80D0-CB6418CBB6FA}"/>
              </a:ext>
            </a:extLst>
          </p:cNvPr>
          <p:cNvSpPr/>
          <p:nvPr/>
        </p:nvSpPr>
        <p:spPr>
          <a:xfrm>
            <a:off x="6950833" y="4292750"/>
            <a:ext cx="1965106" cy="2070852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DA8331-0581-49C3-8881-F3D04564C8E5}"/>
              </a:ext>
            </a:extLst>
          </p:cNvPr>
          <p:cNvSpPr/>
          <p:nvPr/>
        </p:nvSpPr>
        <p:spPr>
          <a:xfrm>
            <a:off x="4724400" y="4290189"/>
            <a:ext cx="1933389" cy="2073413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4B370C6-7A4D-431A-A8C8-63263CC8CDC4}"/>
              </a:ext>
            </a:extLst>
          </p:cNvPr>
          <p:cNvSpPr/>
          <p:nvPr/>
        </p:nvSpPr>
        <p:spPr>
          <a:xfrm>
            <a:off x="2460418" y="4290189"/>
            <a:ext cx="1965106" cy="2087649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24" name="Picture 12" descr="190620] 비지도 학습-군집분석(Clustering)/ 계층적 군집방법 중 응집형 - 완전연결법/ 비계층적 클러스터링:  K-means/ 밀도기반 클러스터링 : 네이버 블로그">
            <a:extLst>
              <a:ext uri="{FF2B5EF4-FFF2-40B4-BE49-F238E27FC236}">
                <a16:creationId xmlns:a16="http://schemas.microsoft.com/office/drawing/2014/main" id="{295EBA4D-7D0C-4EEC-A60F-DEDA887EB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381" y="4377350"/>
            <a:ext cx="1796814" cy="149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DC61B4B-D574-436A-A0F1-AACE1B56941A}"/>
              </a:ext>
            </a:extLst>
          </p:cNvPr>
          <p:cNvSpPr txBox="1"/>
          <p:nvPr/>
        </p:nvSpPr>
        <p:spPr>
          <a:xfrm>
            <a:off x="2640030" y="5952115"/>
            <a:ext cx="1690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군집화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(Clustering)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3326" name="Picture 14" descr="인공지능 일러스트 PNG, AI 무료 다운로드 (2021년) - 리틀딥">
            <a:extLst>
              <a:ext uri="{FF2B5EF4-FFF2-40B4-BE49-F238E27FC236}">
                <a16:creationId xmlns:a16="http://schemas.microsoft.com/office/drawing/2014/main" id="{0F350140-9A87-4C4F-B9EC-E871DA2BA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35" y="4345870"/>
            <a:ext cx="1827026" cy="152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22E58336-797A-4DE0-A4CE-24275A81B9B9}"/>
              </a:ext>
            </a:extLst>
          </p:cNvPr>
          <p:cNvSpPr txBox="1"/>
          <p:nvPr/>
        </p:nvSpPr>
        <p:spPr>
          <a:xfrm>
            <a:off x="148625" y="5840384"/>
            <a:ext cx="20612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머신러닝</a:t>
            </a:r>
            <a:b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(Machine Learning)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C8E51143-53C5-4654-B356-0A66676F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5B63-34B6-482D-B1CA-EC7B1BF4F3E2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675E450A-C8CE-479A-B021-25D5E8E8939B}"/>
              </a:ext>
            </a:extLst>
          </p:cNvPr>
          <p:cNvSpPr txBox="1">
            <a:spLocks/>
          </p:cNvSpPr>
          <p:nvPr/>
        </p:nvSpPr>
        <p:spPr>
          <a:xfrm>
            <a:off x="292784" y="3670272"/>
            <a:ext cx="3009215" cy="4268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9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버려</a:t>
            </a:r>
          </a:p>
        </p:txBody>
      </p:sp>
    </p:spTree>
    <p:extLst>
      <p:ext uri="{BB962C8B-B14F-4D97-AF65-F5344CB8AC3E}">
        <p14:creationId xmlns:p14="http://schemas.microsoft.com/office/powerpoint/2010/main" val="125668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D73ADC2B-871F-4240-82A1-9AA5A5286D45}"/>
              </a:ext>
            </a:extLst>
          </p:cNvPr>
          <p:cNvSpPr/>
          <p:nvPr/>
        </p:nvSpPr>
        <p:spPr>
          <a:xfrm>
            <a:off x="4481229" y="2101389"/>
            <a:ext cx="4159573" cy="1855421"/>
          </a:xfrm>
          <a:prstGeom prst="rect">
            <a:avLst/>
          </a:prstGeom>
          <a:pattFill prst="pct2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232CAF-F34B-4678-A4CF-E3EE202C26BC}"/>
              </a:ext>
            </a:extLst>
          </p:cNvPr>
          <p:cNvCxnSpPr>
            <a:cxnSpLocks/>
          </p:cNvCxnSpPr>
          <p:nvPr/>
        </p:nvCxnSpPr>
        <p:spPr>
          <a:xfrm>
            <a:off x="3968413" y="1867189"/>
            <a:ext cx="0" cy="4377319"/>
          </a:xfrm>
          <a:prstGeom prst="line">
            <a:avLst/>
          </a:prstGeom>
          <a:ln w="22225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id="{4624D094-3F62-482D-8988-C1DF46DB3159}"/>
              </a:ext>
            </a:extLst>
          </p:cNvPr>
          <p:cNvSpPr txBox="1">
            <a:spLocks/>
          </p:cNvSpPr>
          <p:nvPr/>
        </p:nvSpPr>
        <p:spPr>
          <a:xfrm>
            <a:off x="6657789" y="-21044"/>
            <a:ext cx="2513106" cy="426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NH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투자증권 빅데이터 공모전</a:t>
            </a:r>
            <a:endParaRPr lang="ko-KR" altLang="en-US" sz="1800" b="1" dirty="0">
              <a:solidFill>
                <a:schemeClr val="bg1">
                  <a:lumMod val="6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C2FD4A07-DE15-4A4A-8BAC-557BD37EB127}"/>
              </a:ext>
            </a:extLst>
          </p:cNvPr>
          <p:cNvSpPr txBox="1">
            <a:spLocks/>
          </p:cNvSpPr>
          <p:nvPr/>
        </p:nvSpPr>
        <p:spPr>
          <a:xfrm>
            <a:off x="76905" y="22173"/>
            <a:ext cx="1859280" cy="376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분석배경 및 목적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4071E549-9BE3-4DB8-9FF3-8965C873A167}"/>
              </a:ext>
            </a:extLst>
          </p:cNvPr>
          <p:cNvSpPr txBox="1">
            <a:spLocks/>
          </p:cNvSpPr>
          <p:nvPr/>
        </p:nvSpPr>
        <p:spPr>
          <a:xfrm>
            <a:off x="56585" y="313288"/>
            <a:ext cx="1459646" cy="426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분석배경</a:t>
            </a:r>
          </a:p>
        </p:txBody>
      </p: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083E56A8-1EA7-40DD-AD09-253BFF69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5B63-34B6-482D-B1CA-EC7B1BF4F3E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10CF2EF-5537-49A5-9A32-F12570C42A82}"/>
              </a:ext>
            </a:extLst>
          </p:cNvPr>
          <p:cNvSpPr/>
          <p:nvPr/>
        </p:nvSpPr>
        <p:spPr>
          <a:xfrm>
            <a:off x="168501" y="830319"/>
            <a:ext cx="133450" cy="5358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C132F2-AA05-4749-B438-66F256F614E6}"/>
              </a:ext>
            </a:extLst>
          </p:cNvPr>
          <p:cNvSpPr txBox="1"/>
          <p:nvPr/>
        </p:nvSpPr>
        <p:spPr>
          <a:xfrm>
            <a:off x="312652" y="772693"/>
            <a:ext cx="710318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국내 주식투자의 관심은 증가하고 있지만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가계의 금융투자상품의 비중이 낮다</a:t>
            </a:r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9C23A0C5-E821-4C5A-AFF5-C19D0737E4AC}"/>
              </a:ext>
            </a:extLst>
          </p:cNvPr>
          <p:cNvSpPr txBox="1">
            <a:spLocks/>
          </p:cNvSpPr>
          <p:nvPr/>
        </p:nvSpPr>
        <p:spPr>
          <a:xfrm>
            <a:off x="135563" y="5542481"/>
            <a:ext cx="3898604" cy="713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2016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년부터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2020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년까지 국내 개인 주식 투자자 수 증가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2020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년 코로나로 인해 급격하게 투자자 수 증가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1CFE4F3-CD5F-40B0-8B70-80C8C7F65071}"/>
              </a:ext>
            </a:extLst>
          </p:cNvPr>
          <p:cNvGrpSpPr/>
          <p:nvPr/>
        </p:nvGrpSpPr>
        <p:grpSpPr>
          <a:xfrm>
            <a:off x="502996" y="2341423"/>
            <a:ext cx="2757768" cy="3219499"/>
            <a:chOff x="502996" y="2341423"/>
            <a:chExt cx="2757768" cy="321949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AF8D053-DC09-4BFA-9554-F2335A48B649}"/>
                </a:ext>
              </a:extLst>
            </p:cNvPr>
            <p:cNvSpPr/>
            <p:nvPr/>
          </p:nvSpPr>
          <p:spPr>
            <a:xfrm>
              <a:off x="502996" y="2341423"/>
              <a:ext cx="2757768" cy="3219499"/>
            </a:xfrm>
            <a:prstGeom prst="rect">
              <a:avLst/>
            </a:prstGeom>
            <a:pattFill prst="pct20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9" name="차트 18">
              <a:extLst>
                <a:ext uri="{FF2B5EF4-FFF2-40B4-BE49-F238E27FC236}">
                  <a16:creationId xmlns:a16="http://schemas.microsoft.com/office/drawing/2014/main" id="{427F5171-15BF-42D7-A234-3FCB2009AB0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27866577"/>
                </p:ext>
              </p:extLst>
            </p:nvPr>
          </p:nvGraphicFramePr>
          <p:xfrm>
            <a:off x="633390" y="2509282"/>
            <a:ext cx="2475737" cy="275516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aphicFrame>
        <p:nvGraphicFramePr>
          <p:cNvPr id="28" name="차트 27">
            <a:extLst>
              <a:ext uri="{FF2B5EF4-FFF2-40B4-BE49-F238E27FC236}">
                <a16:creationId xmlns:a16="http://schemas.microsoft.com/office/drawing/2014/main" id="{A7835A8D-1479-47AE-9829-4CADAFB8AE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4473592"/>
              </p:ext>
            </p:extLst>
          </p:nvPr>
        </p:nvGraphicFramePr>
        <p:xfrm>
          <a:off x="4752624" y="1936262"/>
          <a:ext cx="3659699" cy="1832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E8B45B9B-F107-45DD-9270-2E62E1A2E64E}"/>
              </a:ext>
            </a:extLst>
          </p:cNvPr>
          <p:cNvSpPr txBox="1"/>
          <p:nvPr/>
        </p:nvSpPr>
        <p:spPr>
          <a:xfrm>
            <a:off x="4162751" y="3653366"/>
            <a:ext cx="47266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주요국 대비 한국 가계 자산 중 금융자산 비중은 하위 수준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4EFE18-FA5B-499F-9A86-7093D672BAED}"/>
              </a:ext>
            </a:extLst>
          </p:cNvPr>
          <p:cNvSpPr txBox="1"/>
          <p:nvPr/>
        </p:nvSpPr>
        <p:spPr>
          <a:xfrm>
            <a:off x="4460965" y="5887526"/>
            <a:ext cx="42633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현금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예금 투자 비중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가장 높고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금융투자상품 비중은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25.2%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 불과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BD757AA-824B-4741-88A4-585886D3D126}"/>
              </a:ext>
            </a:extLst>
          </p:cNvPr>
          <p:cNvSpPr/>
          <p:nvPr/>
        </p:nvSpPr>
        <p:spPr>
          <a:xfrm>
            <a:off x="706058" y="1828266"/>
            <a:ext cx="2303362" cy="248134"/>
          </a:xfrm>
          <a:prstGeom prst="roundRect">
            <a:avLst>
              <a:gd name="adj" fmla="val 666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E8DF54-8F00-4514-89D4-311BD6CB2F21}"/>
              </a:ext>
            </a:extLst>
          </p:cNvPr>
          <p:cNvSpPr txBox="1"/>
          <p:nvPr/>
        </p:nvSpPr>
        <p:spPr>
          <a:xfrm>
            <a:off x="869600" y="1821314"/>
            <a:ext cx="2037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defRPr>
            </a:pPr>
            <a:r>
              <a:rPr lang="ko-KR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국내 주식투자자 증감 추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</a:t>
            </a:r>
            <a:endParaRPr lang="ko-KR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93A51-3E40-48C4-874D-73559FFED065}"/>
              </a:ext>
            </a:extLst>
          </p:cNvPr>
          <p:cNvSpPr txBox="1"/>
          <p:nvPr/>
        </p:nvSpPr>
        <p:spPr>
          <a:xfrm>
            <a:off x="2438102" y="2164167"/>
            <a:ext cx="86637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단위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만명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7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78CAC79-BC14-4807-8E57-49F7E06B7A30}"/>
              </a:ext>
            </a:extLst>
          </p:cNvPr>
          <p:cNvCxnSpPr>
            <a:cxnSpLocks/>
          </p:cNvCxnSpPr>
          <p:nvPr/>
        </p:nvCxnSpPr>
        <p:spPr>
          <a:xfrm>
            <a:off x="213360" y="6553200"/>
            <a:ext cx="8727440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4B3C18D-1D1C-4F94-8414-DE5EB1BE2100}"/>
              </a:ext>
            </a:extLst>
          </p:cNvPr>
          <p:cNvSpPr/>
          <p:nvPr/>
        </p:nvSpPr>
        <p:spPr>
          <a:xfrm>
            <a:off x="5418883" y="1792038"/>
            <a:ext cx="2303362" cy="248134"/>
          </a:xfrm>
          <a:prstGeom prst="roundRect">
            <a:avLst>
              <a:gd name="adj" fmla="val 666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E88FDD-A32E-43F3-8B58-23E7F9BEA290}"/>
              </a:ext>
            </a:extLst>
          </p:cNvPr>
          <p:cNvSpPr txBox="1"/>
          <p:nvPr/>
        </p:nvSpPr>
        <p:spPr>
          <a:xfrm>
            <a:off x="5547700" y="1785086"/>
            <a:ext cx="2037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defRPr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국가 별 가계금융자산 비중</a:t>
            </a:r>
            <a:endParaRPr lang="ko-KR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5152C11-A0EE-49A3-B10E-244F3C036E39}"/>
              </a:ext>
            </a:extLst>
          </p:cNvPr>
          <p:cNvSpPr/>
          <p:nvPr/>
        </p:nvSpPr>
        <p:spPr>
          <a:xfrm>
            <a:off x="5193207" y="4234395"/>
            <a:ext cx="2787068" cy="225576"/>
          </a:xfrm>
          <a:prstGeom prst="roundRect">
            <a:avLst>
              <a:gd name="adj" fmla="val 666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949F85-A512-4515-BD75-35E09FD936C5}"/>
              </a:ext>
            </a:extLst>
          </p:cNvPr>
          <p:cNvSpPr txBox="1"/>
          <p:nvPr/>
        </p:nvSpPr>
        <p:spPr>
          <a:xfrm>
            <a:off x="5261453" y="4226842"/>
            <a:ext cx="27114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defRPr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각국 금융자산 비중 구성 비교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(2020)</a:t>
            </a:r>
            <a:endParaRPr lang="ko-KR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89CB1F2-E09C-4363-8DC2-3F716EF4A6CF}"/>
              </a:ext>
            </a:extLst>
          </p:cNvPr>
          <p:cNvGrpSpPr/>
          <p:nvPr/>
        </p:nvGrpSpPr>
        <p:grpSpPr>
          <a:xfrm>
            <a:off x="4629874" y="4522452"/>
            <a:ext cx="3877448" cy="1269963"/>
            <a:chOff x="4456254" y="4453002"/>
            <a:chExt cx="3877448" cy="1269963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2CFDA7B5-BD4D-46B4-83FE-C1B65C432E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00" t="16743" r="1392" b="2298"/>
            <a:stretch/>
          </p:blipFill>
          <p:spPr>
            <a:xfrm>
              <a:off x="4456254" y="4453002"/>
              <a:ext cx="3877448" cy="126996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819E5B2-E884-4408-A690-29CBA7FEBED9}"/>
                </a:ext>
              </a:extLst>
            </p:cNvPr>
            <p:cNvSpPr/>
            <p:nvPr/>
          </p:nvSpPr>
          <p:spPr>
            <a:xfrm>
              <a:off x="5374080" y="4765614"/>
              <a:ext cx="586882" cy="168359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979302D3-233E-4D2A-A8FA-F22F46750E28}"/>
              </a:ext>
            </a:extLst>
          </p:cNvPr>
          <p:cNvSpPr txBox="1">
            <a:spLocks/>
          </p:cNvSpPr>
          <p:nvPr/>
        </p:nvSpPr>
        <p:spPr>
          <a:xfrm>
            <a:off x="275643" y="6564578"/>
            <a:ext cx="4448286" cy="352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1) 2021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주요국 가계 금융자산 비교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금융투자협회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9F7505-AFA1-42BA-B42F-FAE62E1B51C1}"/>
              </a:ext>
            </a:extLst>
          </p:cNvPr>
          <p:cNvSpPr txBox="1"/>
          <p:nvPr/>
        </p:nvSpPr>
        <p:spPr>
          <a:xfrm>
            <a:off x="7284025" y="2050656"/>
            <a:ext cx="86637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단위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%)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73364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232CAF-F34B-4678-A4CF-E3EE202C26BC}"/>
              </a:ext>
            </a:extLst>
          </p:cNvPr>
          <p:cNvCxnSpPr>
            <a:cxnSpLocks/>
          </p:cNvCxnSpPr>
          <p:nvPr/>
        </p:nvCxnSpPr>
        <p:spPr>
          <a:xfrm>
            <a:off x="2468880" y="1825957"/>
            <a:ext cx="0" cy="4051128"/>
          </a:xfrm>
          <a:prstGeom prst="line">
            <a:avLst/>
          </a:prstGeom>
          <a:ln w="2222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id="{4624D094-3F62-482D-8988-C1DF46DB3159}"/>
              </a:ext>
            </a:extLst>
          </p:cNvPr>
          <p:cNvSpPr txBox="1">
            <a:spLocks/>
          </p:cNvSpPr>
          <p:nvPr/>
        </p:nvSpPr>
        <p:spPr>
          <a:xfrm>
            <a:off x="6657789" y="-21044"/>
            <a:ext cx="2513106" cy="426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NH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투자증권 빅데이터 공모전</a:t>
            </a:r>
            <a:endParaRPr lang="ko-KR" altLang="en-US" sz="1800" b="1" dirty="0">
              <a:solidFill>
                <a:schemeClr val="bg1">
                  <a:lumMod val="6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C2FD4A07-DE15-4A4A-8BAC-557BD37EB127}"/>
              </a:ext>
            </a:extLst>
          </p:cNvPr>
          <p:cNvSpPr txBox="1">
            <a:spLocks/>
          </p:cNvSpPr>
          <p:nvPr/>
        </p:nvSpPr>
        <p:spPr>
          <a:xfrm>
            <a:off x="76905" y="22173"/>
            <a:ext cx="1859280" cy="376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분석배경 및 목적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4071E549-9BE3-4DB8-9FF3-8965C873A167}"/>
              </a:ext>
            </a:extLst>
          </p:cNvPr>
          <p:cNvSpPr txBox="1">
            <a:spLocks/>
          </p:cNvSpPr>
          <p:nvPr/>
        </p:nvSpPr>
        <p:spPr>
          <a:xfrm>
            <a:off x="56585" y="313288"/>
            <a:ext cx="1459646" cy="426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분석배경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7647E4-9EAB-459C-A979-3A3D5108A216}"/>
              </a:ext>
            </a:extLst>
          </p:cNvPr>
          <p:cNvSpPr txBox="1"/>
          <p:nvPr/>
        </p:nvSpPr>
        <p:spPr>
          <a:xfrm>
            <a:off x="2770146" y="4347690"/>
            <a:ext cx="55638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마이데이터란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기업이나 기관이 보유한 정보주체 개인의 정보 권한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..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흩어진 고객 신용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금융 정보를 한 눈에 파악하여 관리할 수 있는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~~~</a:t>
            </a:r>
          </a:p>
          <a:p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083E56A8-1EA7-40DD-AD09-253BFF69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5B63-34B6-482D-B1CA-EC7B1BF4F3E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10CF2EF-5537-49A5-9A32-F12570C42A82}"/>
              </a:ext>
            </a:extLst>
          </p:cNvPr>
          <p:cNvSpPr/>
          <p:nvPr/>
        </p:nvSpPr>
        <p:spPr>
          <a:xfrm>
            <a:off x="168501" y="840479"/>
            <a:ext cx="133450" cy="5358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C132F2-AA05-4749-B438-66F256F614E6}"/>
              </a:ext>
            </a:extLst>
          </p:cNvPr>
          <p:cNvSpPr txBox="1"/>
          <p:nvPr/>
        </p:nvSpPr>
        <p:spPr>
          <a:xfrm>
            <a:off x="312652" y="793013"/>
            <a:ext cx="710318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개인 주식투자자를 </a:t>
            </a:r>
            <a:r>
              <a:rPr lang="ko-KR" altLang="en-US" sz="16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유치하려는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증권 업계의 경쟁이 심화되는 상황에서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NH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투자증권만의 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~~~ 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전략이 필요하다 </a:t>
            </a:r>
            <a:endParaRPr lang="en-US" altLang="ko-KR" sz="2000" dirty="0">
              <a:solidFill>
                <a:schemeClr val="accent1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D015118-884F-47DB-BDCF-665A39CBEE90}"/>
              </a:ext>
            </a:extLst>
          </p:cNvPr>
          <p:cNvSpPr/>
          <p:nvPr/>
        </p:nvSpPr>
        <p:spPr>
          <a:xfrm>
            <a:off x="506194" y="5775888"/>
            <a:ext cx="8129097" cy="7727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C5BC70-D4F9-4124-9576-F061182A05E0}"/>
              </a:ext>
            </a:extLst>
          </p:cNvPr>
          <p:cNvSpPr txBox="1"/>
          <p:nvPr/>
        </p:nvSpPr>
        <p:spPr>
          <a:xfrm>
            <a:off x="621940" y="5941270"/>
            <a:ext cx="78044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>
                <a:solidFill>
                  <a:srgbClr val="FFCC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마이 데이터</a:t>
            </a:r>
            <a:r>
              <a:rPr lang="en-US" altLang="ko-KR" sz="2000" dirty="0">
                <a:solidFill>
                  <a:srgbClr val="FFCC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(My</a:t>
            </a:r>
            <a:r>
              <a:rPr lang="ko-KR" altLang="en-US" sz="2000" dirty="0">
                <a:solidFill>
                  <a:srgbClr val="FFCC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FFCC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Data)</a:t>
            </a:r>
            <a:r>
              <a:rPr lang="ko-KR" altLang="en-US" sz="2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활용이 투자자 유치의 핵심 전략</a:t>
            </a:r>
            <a:endParaRPr lang="en-US" altLang="ko-KR" sz="20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7503C0A-8146-4150-AAB9-C834F8E56641}"/>
              </a:ext>
            </a:extLst>
          </p:cNvPr>
          <p:cNvCxnSpPr>
            <a:cxnSpLocks/>
          </p:cNvCxnSpPr>
          <p:nvPr/>
        </p:nvCxnSpPr>
        <p:spPr>
          <a:xfrm flipH="1">
            <a:off x="2468880" y="2869890"/>
            <a:ext cx="6010176" cy="0"/>
          </a:xfrm>
          <a:prstGeom prst="line">
            <a:avLst/>
          </a:prstGeom>
          <a:ln w="2222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3A8539D-33C1-40AE-9A03-295B24FD1351}"/>
              </a:ext>
            </a:extLst>
          </p:cNvPr>
          <p:cNvSpPr txBox="1"/>
          <p:nvPr/>
        </p:nvSpPr>
        <p:spPr>
          <a:xfrm>
            <a:off x="457321" y="1775677"/>
            <a:ext cx="17761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2021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년 브랜드 평판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6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CE59B02-4656-4B6F-A8FF-70DE3370AC13}"/>
              </a:ext>
            </a:extLst>
          </p:cNvPr>
          <p:cNvSpPr/>
          <p:nvPr/>
        </p:nvSpPr>
        <p:spPr>
          <a:xfrm>
            <a:off x="354963" y="1825957"/>
            <a:ext cx="177612" cy="17761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F49E41-07F5-459C-A2B1-A94331B8E700}"/>
              </a:ext>
            </a:extLst>
          </p:cNvPr>
          <p:cNvSpPr txBox="1"/>
          <p:nvPr/>
        </p:nvSpPr>
        <p:spPr>
          <a:xfrm>
            <a:off x="2915177" y="1775677"/>
            <a:ext cx="17761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NH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로보어드바이저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258FDE65-7EA2-4C92-ABDD-BA43779F766D}"/>
              </a:ext>
            </a:extLst>
          </p:cNvPr>
          <p:cNvSpPr/>
          <p:nvPr/>
        </p:nvSpPr>
        <p:spPr>
          <a:xfrm>
            <a:off x="2883939" y="1836117"/>
            <a:ext cx="177612" cy="17761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0CB9F86-E339-459E-B077-602DCFDF66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59"/>
          <a:stretch/>
        </p:blipFill>
        <p:spPr>
          <a:xfrm>
            <a:off x="333727" y="2143807"/>
            <a:ext cx="1969929" cy="3048552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89487194-0F2E-449F-9F46-CEC82C7E46DD}"/>
              </a:ext>
            </a:extLst>
          </p:cNvPr>
          <p:cNvSpPr txBox="1"/>
          <p:nvPr/>
        </p:nvSpPr>
        <p:spPr>
          <a:xfrm>
            <a:off x="944021" y="5141128"/>
            <a:ext cx="15611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출처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: </a:t>
            </a:r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한국기업평판연구소</a:t>
            </a:r>
            <a:endParaRPr lang="en-US" altLang="ko-KR" sz="900" dirty="0">
              <a:solidFill>
                <a:schemeClr val="bg1">
                  <a:lumMod val="75000"/>
                </a:schemeClr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085D1DB-DC8A-47F6-8D2D-97FD30FEE64C}"/>
              </a:ext>
            </a:extLst>
          </p:cNvPr>
          <p:cNvSpPr txBox="1"/>
          <p:nvPr/>
        </p:nvSpPr>
        <p:spPr>
          <a:xfrm>
            <a:off x="2915177" y="2147544"/>
            <a:ext cx="53501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로보어드바이저가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있지만 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개인화된 추천이 아니라 일괄적인 종목추천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형태에 불과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가입비를 내고 사용하고 싶어하는 사람에 한해 서비스 제공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84B021-FFAB-4AE5-81EE-D8A3F5D10458}"/>
              </a:ext>
            </a:extLst>
          </p:cNvPr>
          <p:cNvSpPr txBox="1"/>
          <p:nvPr/>
        </p:nvSpPr>
        <p:spPr>
          <a:xfrm>
            <a:off x="6624983" y="3041899"/>
            <a:ext cx="13284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개인화된 추천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A2A28BA-1680-478C-AAE1-5A74B0A1153F}"/>
              </a:ext>
            </a:extLst>
          </p:cNvPr>
          <p:cNvSpPr txBox="1"/>
          <p:nvPr/>
        </p:nvSpPr>
        <p:spPr>
          <a:xfrm>
            <a:off x="3328978" y="3049678"/>
            <a:ext cx="13284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투자자 모두에게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3D9B299D-219C-4317-B8AF-389464899E0C}"/>
              </a:ext>
            </a:extLst>
          </p:cNvPr>
          <p:cNvCxnSpPr>
            <a:cxnSpLocks/>
          </p:cNvCxnSpPr>
          <p:nvPr/>
        </p:nvCxnSpPr>
        <p:spPr>
          <a:xfrm>
            <a:off x="4634510" y="3265888"/>
            <a:ext cx="812875" cy="44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1D13A8E-BC81-475E-A417-C725F0B1CF6D}"/>
              </a:ext>
            </a:extLst>
          </p:cNvPr>
          <p:cNvCxnSpPr>
            <a:cxnSpLocks/>
          </p:cNvCxnSpPr>
          <p:nvPr/>
        </p:nvCxnSpPr>
        <p:spPr>
          <a:xfrm flipH="1">
            <a:off x="5681946" y="3236987"/>
            <a:ext cx="772943" cy="47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2213B58-7FE8-4F08-A35B-ED7524B89693}"/>
              </a:ext>
            </a:extLst>
          </p:cNvPr>
          <p:cNvSpPr txBox="1"/>
          <p:nvPr/>
        </p:nvSpPr>
        <p:spPr>
          <a:xfrm>
            <a:off x="4499739" y="3860267"/>
            <a:ext cx="22166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마이데이터를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활용한 종목 추천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F2CB307-B86B-4234-9BC9-F3C09DDEDB28}"/>
              </a:ext>
            </a:extLst>
          </p:cNvPr>
          <p:cNvSpPr txBox="1"/>
          <p:nvPr/>
        </p:nvSpPr>
        <p:spPr>
          <a:xfrm>
            <a:off x="7305048" y="769627"/>
            <a:ext cx="17761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계좌 여러 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16973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7F0C3E-B7D1-438F-8D03-EC5BDAB2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5B63-34B6-482D-B1CA-EC7B1BF4F3E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C4ABB-5AAD-42E2-B4DC-7F023487C386}"/>
              </a:ext>
            </a:extLst>
          </p:cNvPr>
          <p:cNvSpPr txBox="1"/>
          <p:nvPr/>
        </p:nvSpPr>
        <p:spPr>
          <a:xfrm>
            <a:off x="1128430" y="655519"/>
            <a:ext cx="68871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주식보유기간에 따라 투자 성향을 분류하여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종목 보유일 예측에 대한 공모전이므로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기간으로 타겟을 분류한다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670BEC0-46A7-415B-A45F-D5CA753813DE}"/>
              </a:ext>
            </a:extLst>
          </p:cNvPr>
          <p:cNvCxnSpPr/>
          <p:nvPr/>
        </p:nvCxnSpPr>
        <p:spPr>
          <a:xfrm>
            <a:off x="1571986" y="1388962"/>
            <a:ext cx="5914664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30" name="Picture 2" descr="사람찾기 일러스트 ai 무료다운로드 free search people vector - Urbanbrush">
            <a:extLst>
              <a:ext uri="{FF2B5EF4-FFF2-40B4-BE49-F238E27FC236}">
                <a16:creationId xmlns:a16="http://schemas.microsoft.com/office/drawing/2014/main" id="{69CFF48F-BEB3-4F5F-A32D-06A2AF46A9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839" b="70979" l="30712" r="75577">
                        <a14:foregroundMark x1="58617" y1="43373" x2="57447" y2="44378"/>
                        <a14:foregroundMark x1="50213" y1="50502" x2="50426" y2="50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04" t="22447" r="18815" b="23629"/>
          <a:stretch/>
        </p:blipFill>
        <p:spPr bwMode="auto">
          <a:xfrm>
            <a:off x="5329667" y="1455688"/>
            <a:ext cx="2242347" cy="228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5DBBD4-E306-4B35-9AD2-2FB23416C875}"/>
              </a:ext>
            </a:extLst>
          </p:cNvPr>
          <p:cNvSpPr txBox="1"/>
          <p:nvPr/>
        </p:nvSpPr>
        <p:spPr>
          <a:xfrm>
            <a:off x="927598" y="1955478"/>
            <a:ext cx="3390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NH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투자증권 사용자 중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994678-719D-4D0F-A955-30E8390CDAAD}"/>
              </a:ext>
            </a:extLst>
          </p:cNvPr>
          <p:cNvSpPr txBox="1"/>
          <p:nvPr/>
        </p:nvSpPr>
        <p:spPr>
          <a:xfrm>
            <a:off x="1128430" y="2678276"/>
            <a:ext cx="30277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일정 주식 거래 횟수를 충족한 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단타 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중타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장타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가지로 분류한 타겟을 설정한다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371DE0-E7A6-4D0B-A49C-F63BB37E4DA7}"/>
              </a:ext>
            </a:extLst>
          </p:cNvPr>
          <p:cNvSpPr/>
          <p:nvPr/>
        </p:nvSpPr>
        <p:spPr>
          <a:xfrm>
            <a:off x="0" y="3740318"/>
            <a:ext cx="9144000" cy="31176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66F9F-1802-4077-9BB0-04503F746351}"/>
              </a:ext>
            </a:extLst>
          </p:cNvPr>
          <p:cNvSpPr txBox="1"/>
          <p:nvPr/>
        </p:nvSpPr>
        <p:spPr>
          <a:xfrm>
            <a:off x="518830" y="4091390"/>
            <a:ext cx="46424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투자성향을 나타내는 어떤 파생변수를 만들 것인가</a:t>
            </a:r>
            <a:r>
              <a:rPr lang="en-US" altLang="ko-KR" sz="16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1AD9DB-0DEB-4BCB-887A-5845BA135B84}"/>
              </a:ext>
            </a:extLst>
          </p:cNvPr>
          <p:cNvSpPr txBox="1"/>
          <p:nvPr/>
        </p:nvSpPr>
        <p:spPr>
          <a:xfrm>
            <a:off x="4761377" y="4209890"/>
            <a:ext cx="15175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-&gt; </a:t>
            </a:r>
            <a:r>
              <a:rPr lang="ko-KR" altLang="en-US" sz="11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조금 이상하다</a:t>
            </a:r>
            <a:r>
              <a:rPr lang="en-US" altLang="ko-KR" sz="11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F3E1F-BFF4-4622-AD8D-3FE731F534E7}"/>
              </a:ext>
            </a:extLst>
          </p:cNvPr>
          <p:cNvSpPr txBox="1"/>
          <p:nvPr/>
        </p:nvSpPr>
        <p:spPr>
          <a:xfrm>
            <a:off x="589950" y="4642516"/>
            <a:ext cx="36373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블라블라한</a:t>
            </a:r>
            <a:r>
              <a:rPr lang="ko-KR" altLang="en-US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변수를 생성할 것이다</a:t>
            </a:r>
            <a:r>
              <a:rPr lang="en-US" altLang="ko-KR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286224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A2007B7B-F0D2-4BE2-A4B5-83FA4C38E881}"/>
              </a:ext>
            </a:extLst>
          </p:cNvPr>
          <p:cNvCxnSpPr>
            <a:cxnSpLocks/>
          </p:cNvCxnSpPr>
          <p:nvPr/>
        </p:nvCxnSpPr>
        <p:spPr>
          <a:xfrm>
            <a:off x="2068987" y="3465414"/>
            <a:ext cx="1684942" cy="99"/>
          </a:xfrm>
          <a:prstGeom prst="straightConnector1">
            <a:avLst/>
          </a:prstGeom>
          <a:ln w="41275">
            <a:solidFill>
              <a:schemeClr val="bg1">
                <a:lumMod val="65000"/>
              </a:schemeClr>
            </a:solidFill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BC787F4C-12D9-4D17-BE5A-25114DCE5288}"/>
              </a:ext>
            </a:extLst>
          </p:cNvPr>
          <p:cNvCxnSpPr>
            <a:cxnSpLocks/>
          </p:cNvCxnSpPr>
          <p:nvPr/>
        </p:nvCxnSpPr>
        <p:spPr>
          <a:xfrm flipV="1">
            <a:off x="1201598" y="3378630"/>
            <a:ext cx="867389" cy="574185"/>
          </a:xfrm>
          <a:prstGeom prst="straightConnector1">
            <a:avLst/>
          </a:prstGeom>
          <a:ln w="41275">
            <a:solidFill>
              <a:schemeClr val="bg1">
                <a:lumMod val="65000"/>
              </a:schemeClr>
            </a:solidFill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6B4B665-1B61-4057-A29C-E3CC1FB5DF8E}"/>
              </a:ext>
            </a:extLst>
          </p:cNvPr>
          <p:cNvCxnSpPr>
            <a:cxnSpLocks/>
          </p:cNvCxnSpPr>
          <p:nvPr/>
        </p:nvCxnSpPr>
        <p:spPr>
          <a:xfrm>
            <a:off x="1235393" y="2847893"/>
            <a:ext cx="799798" cy="442687"/>
          </a:xfrm>
          <a:prstGeom prst="straightConnector1">
            <a:avLst/>
          </a:prstGeom>
          <a:ln w="41275">
            <a:solidFill>
              <a:schemeClr val="bg1">
                <a:lumMod val="65000"/>
              </a:schemeClr>
            </a:solidFill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4B806F21-6A9E-4960-9FF2-740E98B76D52}"/>
              </a:ext>
            </a:extLst>
          </p:cNvPr>
          <p:cNvSpPr/>
          <p:nvPr/>
        </p:nvSpPr>
        <p:spPr>
          <a:xfrm>
            <a:off x="228061" y="2021840"/>
            <a:ext cx="1097280" cy="1097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B5B705-E1C8-42B0-B565-C2B1E1E683D5}"/>
              </a:ext>
            </a:extLst>
          </p:cNvPr>
          <p:cNvSpPr txBox="1"/>
          <p:nvPr/>
        </p:nvSpPr>
        <p:spPr>
          <a:xfrm>
            <a:off x="893408" y="704543"/>
            <a:ext cx="73571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빅데이터 분석 기반 개인투자자의 주식 보유 기간을 예측하여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투자자의 투자성향에 적합한 주식상품 추천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</a:p>
          <a:p>
            <a:pPr marL="0" indent="0" algn="ctr">
              <a:buNone/>
            </a:pP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8A66915-1B4E-4682-8392-80B857A5E26B}"/>
              </a:ext>
            </a:extLst>
          </p:cNvPr>
          <p:cNvSpPr txBox="1">
            <a:spLocks/>
          </p:cNvSpPr>
          <p:nvPr/>
        </p:nvSpPr>
        <p:spPr>
          <a:xfrm>
            <a:off x="6657789" y="-21044"/>
            <a:ext cx="2513106" cy="426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NH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투자증권 빅데이터 공모전</a:t>
            </a:r>
            <a:endParaRPr lang="ko-KR" altLang="en-US" sz="1800" b="1" dirty="0">
              <a:solidFill>
                <a:schemeClr val="bg1">
                  <a:lumMod val="6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347C3C81-BAC6-424B-AC4E-8BC342763A12}"/>
              </a:ext>
            </a:extLst>
          </p:cNvPr>
          <p:cNvSpPr txBox="1">
            <a:spLocks/>
          </p:cNvSpPr>
          <p:nvPr/>
        </p:nvSpPr>
        <p:spPr>
          <a:xfrm>
            <a:off x="76905" y="22173"/>
            <a:ext cx="1859280" cy="376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분석배경 및 목적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8CA443F5-EEEF-486A-B40A-7E2D09562F9F}"/>
              </a:ext>
            </a:extLst>
          </p:cNvPr>
          <p:cNvSpPr txBox="1">
            <a:spLocks/>
          </p:cNvSpPr>
          <p:nvPr/>
        </p:nvSpPr>
        <p:spPr>
          <a:xfrm>
            <a:off x="56585" y="313288"/>
            <a:ext cx="1459646" cy="426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분석목적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83425E-AE47-4E81-80D0-CB6418CBB6FA}"/>
              </a:ext>
            </a:extLst>
          </p:cNvPr>
          <p:cNvSpPr/>
          <p:nvPr/>
        </p:nvSpPr>
        <p:spPr>
          <a:xfrm>
            <a:off x="6693585" y="2138159"/>
            <a:ext cx="1965106" cy="2256562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C8E51143-53C5-4654-B356-0A66676F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5B63-34B6-482D-B1CA-EC7B1BF4F3E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16CDC2-FC58-4DD9-8655-6DF72C691973}"/>
              </a:ext>
            </a:extLst>
          </p:cNvPr>
          <p:cNvSpPr txBox="1"/>
          <p:nvPr/>
        </p:nvSpPr>
        <p:spPr>
          <a:xfrm>
            <a:off x="154217" y="2225953"/>
            <a:ext cx="1240076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예측된 </a:t>
            </a:r>
            <a:endParaRPr lang="en-US" altLang="ko-KR" sz="10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개인투자자의 </a:t>
            </a:r>
            <a:endParaRPr lang="en-US" altLang="ko-KR" sz="10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주식보유기간</a:t>
            </a:r>
            <a:endParaRPr lang="en-US" altLang="ko-KR" sz="10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23DC74E-4D73-46A7-8D8E-5ACF34970AAD}"/>
              </a:ext>
            </a:extLst>
          </p:cNvPr>
          <p:cNvSpPr/>
          <p:nvPr/>
        </p:nvSpPr>
        <p:spPr>
          <a:xfrm>
            <a:off x="229470" y="3692841"/>
            <a:ext cx="1097280" cy="1097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1179E90-1DD7-4207-A7BF-E582038BBFE3}"/>
              </a:ext>
            </a:extLst>
          </p:cNvPr>
          <p:cNvSpPr txBox="1"/>
          <p:nvPr/>
        </p:nvSpPr>
        <p:spPr>
          <a:xfrm>
            <a:off x="152745" y="3933555"/>
            <a:ext cx="1240076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개인 </a:t>
            </a:r>
            <a:endParaRPr lang="en-US" altLang="ko-KR" sz="10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현금</a:t>
            </a:r>
            <a:r>
              <a:rPr lang="en-US" altLang="ko-KR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/</a:t>
            </a:r>
            <a:r>
              <a:rPr lang="ko-KR" altLang="en-US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예금</a:t>
            </a:r>
            <a:br>
              <a:rPr lang="en-US" altLang="ko-KR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ko-KR" altLang="en-US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보유 수준</a:t>
            </a:r>
            <a:endParaRPr lang="en-US" altLang="ko-KR" sz="10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B10CCC-1DA9-4FDA-8C87-F65D65A40D5A}"/>
              </a:ext>
            </a:extLst>
          </p:cNvPr>
          <p:cNvSpPr txBox="1"/>
          <p:nvPr/>
        </p:nvSpPr>
        <p:spPr>
          <a:xfrm>
            <a:off x="453052" y="1922512"/>
            <a:ext cx="64240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증권사</a:t>
            </a:r>
            <a:endParaRPr lang="en-US" altLang="ko-KR" sz="10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5B32C0-966C-4D86-99A0-0F091A112547}"/>
              </a:ext>
            </a:extLst>
          </p:cNvPr>
          <p:cNvSpPr txBox="1"/>
          <p:nvPr/>
        </p:nvSpPr>
        <p:spPr>
          <a:xfrm>
            <a:off x="441404" y="3601400"/>
            <a:ext cx="64240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은행</a:t>
            </a:r>
            <a:endParaRPr lang="en-US" altLang="ko-KR" sz="10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3328" name="Picture 16" descr="마이데이터 - Home | Facebook">
            <a:extLst>
              <a:ext uri="{FF2B5EF4-FFF2-40B4-BE49-F238E27FC236}">
                <a16:creationId xmlns:a16="http://schemas.microsoft.com/office/drawing/2014/main" id="{A72446CE-E511-4BAA-B6BB-9F2B8D2F2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185" y="2786582"/>
            <a:ext cx="1284836" cy="128483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5899F072-936D-416B-BCD7-D9038F06A627}"/>
              </a:ext>
            </a:extLst>
          </p:cNvPr>
          <p:cNvSpPr txBox="1"/>
          <p:nvPr/>
        </p:nvSpPr>
        <p:spPr>
          <a:xfrm>
            <a:off x="1240173" y="2434494"/>
            <a:ext cx="1392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투자성향 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가지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BEAEAA7-9683-4569-A140-7CA49A55CF2B}"/>
              </a:ext>
            </a:extLst>
          </p:cNvPr>
          <p:cNvSpPr txBox="1"/>
          <p:nvPr/>
        </p:nvSpPr>
        <p:spPr>
          <a:xfrm>
            <a:off x="3668843" y="1951991"/>
            <a:ext cx="21430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기존의 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NH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종목 추천 알고리즘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FC532C2-6F7B-4A01-B391-C0992C67B9F4}"/>
              </a:ext>
            </a:extLst>
          </p:cNvPr>
          <p:cNvSpPr txBox="1"/>
          <p:nvPr/>
        </p:nvSpPr>
        <p:spPr>
          <a:xfrm>
            <a:off x="3936403" y="4086951"/>
            <a:ext cx="146375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로보</a:t>
            </a:r>
            <a:r>
              <a:rPr lang="ko-KR" altLang="en-US" sz="1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어드바이저</a:t>
            </a:r>
            <a:r>
              <a:rPr lang="en-US" altLang="ko-KR" sz="1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블라블라</a:t>
            </a:r>
            <a:r>
              <a:rPr lang="ko-KR" altLang="en-US" sz="1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들</a:t>
            </a:r>
            <a:r>
              <a:rPr lang="en-US" altLang="ko-KR" sz="1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..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D700B45-B555-41F1-B2E6-6D3BC33DFE3A}"/>
              </a:ext>
            </a:extLst>
          </p:cNvPr>
          <p:cNvSpPr txBox="1"/>
          <p:nvPr/>
        </p:nvSpPr>
        <p:spPr>
          <a:xfrm>
            <a:off x="6457950" y="2353611"/>
            <a:ext cx="2143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타겟별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종목추천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12BF4B0-7FFB-42B9-AB2E-EEF3044689CE}"/>
              </a:ext>
            </a:extLst>
          </p:cNvPr>
          <p:cNvSpPr txBox="1"/>
          <p:nvPr/>
        </p:nvSpPr>
        <p:spPr>
          <a:xfrm>
            <a:off x="6790014" y="3017802"/>
            <a:ext cx="16058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나와 비슷한 성향을 가진 인간은 </a:t>
            </a:r>
            <a:r>
              <a:rPr lang="en-US" altLang="ko-KR" sz="1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~</a:t>
            </a:r>
            <a:r>
              <a:rPr lang="ko-KR" altLang="en-US" sz="1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 샀어요</a:t>
            </a:r>
            <a:endParaRPr lang="en-US" altLang="ko-KR" sz="11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FCAF080-36C4-4491-94F0-E5049D61091C}"/>
              </a:ext>
            </a:extLst>
          </p:cNvPr>
          <p:cNvSpPr txBox="1"/>
          <p:nvPr/>
        </p:nvSpPr>
        <p:spPr>
          <a:xfrm>
            <a:off x="1821346" y="5425944"/>
            <a:ext cx="429497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기존의 </a:t>
            </a:r>
            <a:r>
              <a:rPr lang="ko-KR" altLang="en-US" sz="11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로보어드바이저의</a:t>
            </a:r>
            <a:r>
              <a:rPr lang="ko-KR" altLang="en-US" sz="1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종목 추천</a:t>
            </a:r>
            <a:r>
              <a:rPr lang="en-US" altLang="ko-KR" sz="1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수익률</a:t>
            </a:r>
            <a:r>
              <a:rPr lang="en-US" altLang="ko-KR" sz="1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추천 홀딩기간 등등을 활용한다</a:t>
            </a:r>
            <a:br>
              <a:rPr lang="en-US" altLang="ko-KR" sz="1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sz="1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1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근데 해도 되냐</a:t>
            </a:r>
            <a:r>
              <a:rPr lang="en-US" altLang="ko-KR" sz="1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?)</a:t>
            </a: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CF97E515-4A73-4495-97EB-69CC80A6D1E4}"/>
              </a:ext>
            </a:extLst>
          </p:cNvPr>
          <p:cNvGrpSpPr/>
          <p:nvPr/>
        </p:nvGrpSpPr>
        <p:grpSpPr>
          <a:xfrm>
            <a:off x="3610280" y="2049470"/>
            <a:ext cx="2201650" cy="2345251"/>
            <a:chOff x="2858931" y="971558"/>
            <a:chExt cx="3426137" cy="3426137"/>
          </a:xfrm>
        </p:grpSpPr>
        <p:pic>
          <p:nvPicPr>
            <p:cNvPr id="116" name="Picture 4" descr="모니터 일러스트 PNG, AI 무료 다운로드 (2021년) - 리틀딥">
              <a:extLst>
                <a:ext uri="{FF2B5EF4-FFF2-40B4-BE49-F238E27FC236}">
                  <a16:creationId xmlns:a16="http://schemas.microsoft.com/office/drawing/2014/main" id="{00F8FB66-16D4-40AC-B778-E8F7A49477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8931" y="971558"/>
              <a:ext cx="3426137" cy="3426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6" descr="블라인드 | 주식·투자: 주식차트 중 거래량 색깔 의미는?">
              <a:extLst>
                <a:ext uri="{FF2B5EF4-FFF2-40B4-BE49-F238E27FC236}">
                  <a16:creationId xmlns:a16="http://schemas.microsoft.com/office/drawing/2014/main" id="{BB429C19-97F5-4116-AE46-58485F1807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6433" y="1757082"/>
              <a:ext cx="2388908" cy="1358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DE470C44-3535-4E5E-99C0-CA0C13631199}"/>
              </a:ext>
            </a:extLst>
          </p:cNvPr>
          <p:cNvCxnSpPr>
            <a:cxnSpLocks/>
          </p:cNvCxnSpPr>
          <p:nvPr/>
        </p:nvCxnSpPr>
        <p:spPr>
          <a:xfrm>
            <a:off x="5699036" y="3463175"/>
            <a:ext cx="642153" cy="2338"/>
          </a:xfrm>
          <a:prstGeom prst="straightConnector1">
            <a:avLst/>
          </a:prstGeom>
          <a:ln w="41275">
            <a:solidFill>
              <a:schemeClr val="bg1">
                <a:lumMod val="65000"/>
              </a:schemeClr>
            </a:solidFill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43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F63C5106-59C4-44EB-9AFA-C36262F61B2A}"/>
              </a:ext>
            </a:extLst>
          </p:cNvPr>
          <p:cNvSpPr txBox="1">
            <a:spLocks/>
          </p:cNvSpPr>
          <p:nvPr/>
        </p:nvSpPr>
        <p:spPr>
          <a:xfrm>
            <a:off x="6657789" y="-21044"/>
            <a:ext cx="2513106" cy="426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NH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투자증권 빅데이터 공모전</a:t>
            </a:r>
            <a:endParaRPr lang="ko-KR" altLang="en-US" sz="1800" b="1" dirty="0">
              <a:solidFill>
                <a:schemeClr val="bg1">
                  <a:lumMod val="6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B62B3A4B-15C4-4059-9625-D6B6C53D8826}"/>
              </a:ext>
            </a:extLst>
          </p:cNvPr>
          <p:cNvSpPr txBox="1">
            <a:spLocks/>
          </p:cNvSpPr>
          <p:nvPr/>
        </p:nvSpPr>
        <p:spPr>
          <a:xfrm>
            <a:off x="76905" y="22173"/>
            <a:ext cx="1859280" cy="376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분석과정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12509D6C-3153-423A-813E-64F308F2FAFC}"/>
              </a:ext>
            </a:extLst>
          </p:cNvPr>
          <p:cNvSpPr txBox="1">
            <a:spLocks/>
          </p:cNvSpPr>
          <p:nvPr/>
        </p:nvSpPr>
        <p:spPr>
          <a:xfrm>
            <a:off x="56584" y="313288"/>
            <a:ext cx="3502404" cy="426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주식 보유기간 분석 과정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DEB9C1-7120-4BE9-BCAA-2974D08E6CC6}"/>
              </a:ext>
            </a:extLst>
          </p:cNvPr>
          <p:cNvSpPr txBox="1"/>
          <p:nvPr/>
        </p:nvSpPr>
        <p:spPr>
          <a:xfrm>
            <a:off x="161364" y="988464"/>
            <a:ext cx="67414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Catboost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Regressor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모델은 범주형 데이터가 많을 경우 유용한 모델이다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C4B9B6C-1237-456A-9B20-ABC2D4D2EE8A}"/>
              </a:ext>
            </a:extLst>
          </p:cNvPr>
          <p:cNvGrpSpPr/>
          <p:nvPr/>
        </p:nvGrpSpPr>
        <p:grpSpPr>
          <a:xfrm>
            <a:off x="301566" y="2945927"/>
            <a:ext cx="962458" cy="1163373"/>
            <a:chOff x="810745" y="2258462"/>
            <a:chExt cx="2259931" cy="2748565"/>
          </a:xfrm>
        </p:grpSpPr>
        <p:pic>
          <p:nvPicPr>
            <p:cNvPr id="20486" name="Picture 6" descr="報告書のイラスト素材 [13977957] - PIXTA">
              <a:extLst>
                <a:ext uri="{FF2B5EF4-FFF2-40B4-BE49-F238E27FC236}">
                  <a16:creationId xmlns:a16="http://schemas.microsoft.com/office/drawing/2014/main" id="{9418356B-A7A7-4BFE-A110-0F59840D9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1556" l="10000" r="90000">
                          <a14:foregroundMark x1="12162" y1="10222" x2="13784" y2="60889"/>
                          <a14:foregroundMark x1="13784" y1="60889" x2="20000" y2="77778"/>
                          <a14:foregroundMark x1="20000" y1="77778" x2="36486" y2="91556"/>
                          <a14:foregroundMark x1="36486" y1="91556" x2="77568" y2="83778"/>
                          <a14:foregroundMark x1="77568" y1="83778" x2="80811" y2="24889"/>
                          <a14:foregroundMark x1="80811" y1="24889" x2="71081" y2="12444"/>
                          <a14:foregroundMark x1="71081" y1="12444" x2="23514" y2="20000"/>
                          <a14:foregroundMark x1="23514" y1="20000" x2="11351" y2="12889"/>
                          <a14:foregroundMark x1="17027" y1="28444" x2="35946" y2="46000"/>
                          <a14:foregroundMark x1="20270" y1="47778" x2="46486" y2="40889"/>
                          <a14:foregroundMark x1="17568" y1="48000" x2="18108" y2="46000"/>
                          <a14:foregroundMark x1="42973" y1="35556" x2="45676" y2="33333"/>
                          <a14:foregroundMark x1="38649" y1="36444" x2="45135" y2="34444"/>
                          <a14:foregroundMark x1="16486" y1="25111" x2="38649" y2="25111"/>
                          <a14:foregroundMark x1="38649" y1="25111" x2="63243" y2="23333"/>
                          <a14:foregroundMark x1="63243" y1="23333" x2="78108" y2="25778"/>
                          <a14:foregroundMark x1="60270" y1="27333" x2="21892" y2="26000"/>
                          <a14:foregroundMark x1="21892" y1="26000" x2="46216" y2="25556"/>
                          <a14:foregroundMark x1="52162" y1="24222" x2="66486" y2="24889"/>
                          <a14:foregroundMark x1="66486" y1="24889" x2="67027" y2="24667"/>
                          <a14:foregroundMark x1="50541" y1="26222" x2="68378" y2="26000"/>
                          <a14:foregroundMark x1="68378" y1="26000" x2="70000" y2="26000"/>
                          <a14:foregroundMark x1="48919" y1="40667" x2="62973" y2="39778"/>
                          <a14:foregroundMark x1="62973" y1="39778" x2="79459" y2="40444"/>
                          <a14:foregroundMark x1="79459" y1="40444" x2="62703" y2="42444"/>
                          <a14:foregroundMark x1="62703" y1="42444" x2="62703" y2="42444"/>
                          <a14:foregroundMark x1="48378" y1="48444" x2="63784" y2="47333"/>
                          <a14:foregroundMark x1="63784" y1="47333" x2="70000" y2="48889"/>
                          <a14:foregroundMark x1="70811" y1="47111" x2="77297" y2="48222"/>
                          <a14:foregroundMark x1="18108" y1="55556" x2="71351" y2="53333"/>
                          <a14:foregroundMark x1="71351" y1="53333" x2="63514" y2="56444"/>
                          <a14:foregroundMark x1="20541" y1="55333" x2="16757" y2="55111"/>
                          <a14:foregroundMark x1="55135" y1="55556" x2="63784" y2="54222"/>
                          <a14:foregroundMark x1="70811" y1="54444" x2="75676" y2="55333"/>
                          <a14:foregroundMark x1="32973" y1="62222" x2="21351" y2="62889"/>
                          <a14:foregroundMark x1="18378" y1="61556" x2="23514" y2="63778"/>
                          <a14:foregroundMark x1="34595" y1="60667" x2="41351" y2="63778"/>
                          <a14:foregroundMark x1="21892" y1="68889" x2="38378" y2="68667"/>
                          <a14:foregroundMark x1="16757" y1="84667" x2="29459" y2="82889"/>
                          <a14:foregroundMark x1="33514" y1="84222" x2="42432" y2="84000"/>
                          <a14:foregroundMark x1="58378" y1="75778" x2="65135" y2="75556"/>
                          <a14:foregroundMark x1="65135" y1="80444" x2="73784" y2="82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745" y="2258462"/>
              <a:ext cx="2259931" cy="2748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0FDFA0D-2A8F-45AB-9A6E-A0831324934E}"/>
                </a:ext>
              </a:extLst>
            </p:cNvPr>
            <p:cNvSpPr/>
            <p:nvPr/>
          </p:nvSpPr>
          <p:spPr>
            <a:xfrm>
              <a:off x="988609" y="2465294"/>
              <a:ext cx="1772520" cy="23308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8FD0DAA-6853-43F8-884C-9443427B5508}"/>
              </a:ext>
            </a:extLst>
          </p:cNvPr>
          <p:cNvSpPr txBox="1"/>
          <p:nvPr/>
        </p:nvSpPr>
        <p:spPr>
          <a:xfrm>
            <a:off x="230632" y="2611061"/>
            <a:ext cx="103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과거 주식거래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</a:t>
            </a:r>
          </a:p>
        </p:txBody>
      </p:sp>
      <p:pic>
        <p:nvPicPr>
          <p:cNvPr id="20488" name="Picture 8" descr="그래픽 일러스트 화살표, 화살표 표시, 각도, 삼각형 png | PNGEgg">
            <a:extLst>
              <a:ext uri="{FF2B5EF4-FFF2-40B4-BE49-F238E27FC236}">
                <a16:creationId xmlns:a16="http://schemas.microsoft.com/office/drawing/2014/main" id="{8816F40E-57CF-4D09-B0DE-6AA966E1F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45" y="3126804"/>
            <a:ext cx="747973" cy="70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6452BC-84CD-47FB-AEBE-8E255F6043A4}"/>
              </a:ext>
            </a:extLst>
          </p:cNvPr>
          <p:cNvSpPr/>
          <p:nvPr/>
        </p:nvSpPr>
        <p:spPr>
          <a:xfrm>
            <a:off x="1703293" y="2230397"/>
            <a:ext cx="1703295" cy="2498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DE1C99F-D7E1-4678-9123-9C7739C565A8}"/>
              </a:ext>
            </a:extLst>
          </p:cNvPr>
          <p:cNvSpPr/>
          <p:nvPr/>
        </p:nvSpPr>
        <p:spPr>
          <a:xfrm>
            <a:off x="3845857" y="2230397"/>
            <a:ext cx="2811932" cy="2498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D0B9C25-9624-4D5C-AF8B-17F866B80141}"/>
              </a:ext>
            </a:extLst>
          </p:cNvPr>
          <p:cNvSpPr/>
          <p:nvPr/>
        </p:nvSpPr>
        <p:spPr>
          <a:xfrm>
            <a:off x="7109011" y="2230397"/>
            <a:ext cx="1625065" cy="2498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8" descr="그래픽 일러스트 화살표, 화살표 표시, 각도, 삼각형 png | PNGEgg">
            <a:extLst>
              <a:ext uri="{FF2B5EF4-FFF2-40B4-BE49-F238E27FC236}">
                <a16:creationId xmlns:a16="http://schemas.microsoft.com/office/drawing/2014/main" id="{FAE56280-077F-445F-9071-5052EC8F1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756" y="3112508"/>
            <a:ext cx="747973" cy="70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그래픽 일러스트 화살표, 화살표 표시, 각도, 삼각형 png | PNGEgg">
            <a:extLst>
              <a:ext uri="{FF2B5EF4-FFF2-40B4-BE49-F238E27FC236}">
                <a16:creationId xmlns:a16="http://schemas.microsoft.com/office/drawing/2014/main" id="{3C7A8AFD-A015-4F78-B86E-73CA24048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414" y="3126804"/>
            <a:ext cx="747973" cy="70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2345285-2206-44EA-9BFD-657E2B5A311C}"/>
              </a:ext>
            </a:extLst>
          </p:cNvPr>
          <p:cNvSpPr txBox="1"/>
          <p:nvPr/>
        </p:nvSpPr>
        <p:spPr>
          <a:xfrm>
            <a:off x="2038244" y="2091897"/>
            <a:ext cx="1033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Input</a:t>
            </a:r>
            <a:endParaRPr lang="ko-KR" altLang="en-US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B5141E-F589-428F-A84A-A63C117A8D33}"/>
              </a:ext>
            </a:extLst>
          </p:cNvPr>
          <p:cNvSpPr txBox="1"/>
          <p:nvPr/>
        </p:nvSpPr>
        <p:spPr>
          <a:xfrm>
            <a:off x="7440707" y="2096034"/>
            <a:ext cx="1033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Output</a:t>
            </a:r>
            <a:endParaRPr lang="ko-KR" altLang="en-US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5C8E34-28B2-44FE-852E-BD3A9887D63A}"/>
              </a:ext>
            </a:extLst>
          </p:cNvPr>
          <p:cNvSpPr txBox="1"/>
          <p:nvPr/>
        </p:nvSpPr>
        <p:spPr>
          <a:xfrm>
            <a:off x="4704022" y="2069139"/>
            <a:ext cx="1033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Output</a:t>
            </a:r>
            <a:endParaRPr lang="ko-KR" altLang="en-US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2B0AF8C0-E9E1-43D9-BCC3-6B906535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5B63-34B6-482D-B1CA-EC7B1BF4F3E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9D9EDC-289B-491B-862B-969B9E6F8E1C}"/>
              </a:ext>
            </a:extLst>
          </p:cNvPr>
          <p:cNvSpPr txBox="1"/>
          <p:nvPr/>
        </p:nvSpPr>
        <p:spPr>
          <a:xfrm>
            <a:off x="1807786" y="2771862"/>
            <a:ext cx="18519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분석 </a:t>
            </a:r>
            <a:r>
              <a:rPr lang="ko-KR" altLang="en-US" sz="1100" dirty="0" err="1"/>
              <a:t>피쳐</a:t>
            </a:r>
            <a:r>
              <a:rPr lang="ko-KR" altLang="en-US" sz="1100" dirty="0"/>
              <a:t> 선정과 그 이유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346611-278C-4A77-88D4-452AA0FD6C52}"/>
              </a:ext>
            </a:extLst>
          </p:cNvPr>
          <p:cNvSpPr txBox="1"/>
          <p:nvPr/>
        </p:nvSpPr>
        <p:spPr>
          <a:xfrm>
            <a:off x="4398586" y="2743434"/>
            <a:ext cx="18519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어떤 모델 돌릴지</a:t>
            </a:r>
            <a:r>
              <a:rPr lang="en-US" altLang="ko-KR" sz="1100" dirty="0"/>
              <a:t>, </a:t>
            </a:r>
            <a:r>
              <a:rPr lang="ko-KR" altLang="en-US" sz="1100" dirty="0"/>
              <a:t>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1B4892-F84B-4B3A-9E26-D96B12FF941D}"/>
              </a:ext>
            </a:extLst>
          </p:cNvPr>
          <p:cNvSpPr txBox="1"/>
          <p:nvPr/>
        </p:nvSpPr>
        <p:spPr>
          <a:xfrm>
            <a:off x="7109011" y="2872280"/>
            <a:ext cx="18519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종목 보유일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EF4B80-6CB0-4AB2-A86D-555F43EF98EA}"/>
              </a:ext>
            </a:extLst>
          </p:cNvPr>
          <p:cNvSpPr txBox="1"/>
          <p:nvPr/>
        </p:nvSpPr>
        <p:spPr>
          <a:xfrm>
            <a:off x="4706365" y="3636608"/>
            <a:ext cx="185191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 err="1"/>
              <a:t>Catboost</a:t>
            </a:r>
            <a:r>
              <a:rPr lang="en-US" altLang="ko-KR" sz="1100" dirty="0"/>
              <a:t> </a:t>
            </a:r>
            <a:r>
              <a:rPr lang="ko-KR" altLang="en-US" sz="1100" dirty="0"/>
              <a:t>알고리즘 사진</a:t>
            </a:r>
            <a:br>
              <a:rPr lang="en-US" altLang="ko-KR" sz="1100" dirty="0"/>
            </a:br>
            <a:r>
              <a:rPr lang="en-US" altLang="ko-KR" sz="1100" dirty="0"/>
              <a:t>(</a:t>
            </a:r>
            <a:r>
              <a:rPr lang="ko-KR" altLang="en-US" sz="1100" dirty="0"/>
              <a:t>근데 없냐 </a:t>
            </a:r>
            <a:r>
              <a:rPr lang="ko-KR" altLang="en-US" sz="1100" dirty="0" err="1"/>
              <a:t>ㅡㅡ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7AAB861-B6A5-410E-8371-9E9FA6363B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8298" y="2623456"/>
            <a:ext cx="1703295" cy="51043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989C966-5B59-4E36-BBE3-4C27F6CC7513}"/>
              </a:ext>
            </a:extLst>
          </p:cNvPr>
          <p:cNvSpPr txBox="1"/>
          <p:nvPr/>
        </p:nvSpPr>
        <p:spPr>
          <a:xfrm>
            <a:off x="3682118" y="6259811"/>
            <a:ext cx="4622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292929"/>
                </a:solidFill>
                <a:effectLst/>
                <a:latin typeface="Open Sans" panose="020B0604020202020204" pitchFamily="34" charset="0"/>
              </a:rPr>
              <a:t> The splitting, tree structure, and training process are </a:t>
            </a:r>
            <a:r>
              <a:rPr lang="en-US" altLang="ko-KR" sz="1200" b="1" i="0" u="none" strike="noStrike" dirty="0">
                <a:solidFill>
                  <a:srgbClr val="3590EA"/>
                </a:solidFill>
                <a:effectLst/>
                <a:latin typeface="Open Sans" panose="020B0604020202020204" pitchFamily="34" charset="0"/>
                <a:hlinkClick r:id="rId7"/>
              </a:rPr>
              <a:t>optimized</a:t>
            </a:r>
            <a:r>
              <a:rPr lang="en-US" altLang="ko-KR" sz="1200" b="0" i="0" dirty="0">
                <a:solidFill>
                  <a:srgbClr val="292929"/>
                </a:solidFill>
                <a:effectLst/>
                <a:latin typeface="Open Sans" panose="020B0604020202020204" pitchFamily="34" charset="0"/>
              </a:rPr>
              <a:t> to be faster on GPU and CPU. </a:t>
            </a:r>
            <a:endParaRPr lang="ko-KR" altLang="en-US" sz="1200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2BDBD5D-885E-44A2-9519-421902FF6696}"/>
              </a:ext>
            </a:extLst>
          </p:cNvPr>
          <p:cNvSpPr/>
          <p:nvPr/>
        </p:nvSpPr>
        <p:spPr>
          <a:xfrm>
            <a:off x="1932452" y="3302132"/>
            <a:ext cx="1188521" cy="307876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투자종목정보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1091C74-58F5-47F7-B59F-4027C4D4B69A}"/>
              </a:ext>
            </a:extLst>
          </p:cNvPr>
          <p:cNvSpPr/>
          <p:nvPr/>
        </p:nvSpPr>
        <p:spPr>
          <a:xfrm>
            <a:off x="1931456" y="3608639"/>
            <a:ext cx="1187525" cy="307876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연령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2BE6AF6-6B33-40A0-A6A3-79C3465B393B}"/>
              </a:ext>
            </a:extLst>
          </p:cNvPr>
          <p:cNvSpPr/>
          <p:nvPr/>
        </p:nvSpPr>
        <p:spPr>
          <a:xfrm>
            <a:off x="1930460" y="3913557"/>
            <a:ext cx="1188521" cy="307876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고객자산구간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84E0ED9-80B5-4745-A1B8-BA18D42167B8}"/>
              </a:ext>
            </a:extLst>
          </p:cNvPr>
          <p:cNvSpPr/>
          <p:nvPr/>
        </p:nvSpPr>
        <p:spPr>
          <a:xfrm>
            <a:off x="1932452" y="4222756"/>
            <a:ext cx="1186529" cy="307876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총투자기간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1D7F7EF-BE58-4072-9F78-967EEC796471}"/>
              </a:ext>
            </a:extLst>
          </p:cNvPr>
          <p:cNvSpPr/>
          <p:nvPr/>
        </p:nvSpPr>
        <p:spPr>
          <a:xfrm>
            <a:off x="1932453" y="4530632"/>
            <a:ext cx="1184027" cy="326089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잔고금액 및 수량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E538591-2682-4A55-8A8B-B5A65C215092}"/>
              </a:ext>
            </a:extLst>
          </p:cNvPr>
          <p:cNvSpPr/>
          <p:nvPr/>
        </p:nvSpPr>
        <p:spPr>
          <a:xfrm>
            <a:off x="1932453" y="4856721"/>
            <a:ext cx="1184027" cy="284410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거래일자</a:t>
            </a:r>
            <a:endParaRPr lang="ko-KR" altLang="en-US" sz="11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103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34DAA9B-C60E-40CD-9F1B-04D9689B4250}"/>
              </a:ext>
            </a:extLst>
          </p:cNvPr>
          <p:cNvCxnSpPr>
            <a:cxnSpLocks/>
          </p:cNvCxnSpPr>
          <p:nvPr/>
        </p:nvCxnSpPr>
        <p:spPr>
          <a:xfrm>
            <a:off x="787080" y="1400628"/>
            <a:ext cx="7292051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EC8778-9A23-48A9-B26B-B876F6385CFF}"/>
              </a:ext>
            </a:extLst>
          </p:cNvPr>
          <p:cNvSpPr txBox="1"/>
          <p:nvPr/>
        </p:nvSpPr>
        <p:spPr>
          <a:xfrm>
            <a:off x="1300266" y="973002"/>
            <a:ext cx="70902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한국주식거래소 </a:t>
            </a:r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API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 활용해 </a:t>
            </a:r>
            <a:r>
              <a:rPr lang="ko-KR" altLang="en-US" sz="1600" dirty="0">
                <a:solidFill>
                  <a:srgbClr val="0070C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비상장주식 종목코드 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추출 후 최대 보유기간으로 설정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026" name="Picture 2" descr="체크 표시 확인 표시 이미지 _사진 611707798 무료 다운로드_lovepik.com">
            <a:extLst>
              <a:ext uri="{FF2B5EF4-FFF2-40B4-BE49-F238E27FC236}">
                <a16:creationId xmlns:a16="http://schemas.microsoft.com/office/drawing/2014/main" id="{8A43EDF2-4A06-41DA-961D-40A7286D4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038" y1="42992" x2="63725" y2="37333"/>
                        <a14:foregroundMark x1="34314" y1="48667" x2="39309" y2="46742"/>
                        <a14:foregroundMark x1="63725" y1="37333" x2="72222" y2="30000"/>
                        <a14:foregroundMark x1="24867" y1="28775" x2="22549" y2="29000"/>
                        <a14:foregroundMark x1="34854" y1="27805" x2="29507" y2="28324"/>
                        <a14:foregroundMark x1="56863" y1="25667" x2="38248" y2="27475"/>
                        <a14:foregroundMark x1="25517" y1="65030" x2="25817" y2="68667"/>
                        <a14:foregroundMark x1="24760" y1="55843" x2="25286" y2="62214"/>
                        <a14:foregroundMark x1="23041" y1="34978" x2="24637" y2="54350"/>
                        <a14:foregroundMark x1="22549" y1="29000" x2="23006" y2="34550"/>
                        <a14:foregroundMark x1="34111" y1="77873" x2="36928" y2="81000"/>
                        <a14:foregroundMark x1="25817" y1="68667" x2="27310" y2="70324"/>
                        <a14:foregroundMark x1="36928" y1="81000" x2="46204" y2="82456"/>
                        <a14:foregroundMark x1="61556" y1="82534" x2="71895" y2="81000"/>
                        <a14:foregroundMark x1="71895" y1="81000" x2="76471" y2="61000"/>
                        <a14:foregroundMark x1="76471" y1="61000" x2="73203" y2="43667"/>
                        <a14:foregroundMark x1="47386" y1="47000" x2="50327" y2="43333"/>
                        <a14:foregroundMark x1="47386" y1="45333" x2="50654" y2="41667"/>
                        <a14:foregroundMark x1="47386" y1="45000" x2="50327" y2="42000"/>
                        <a14:foregroundMark x1="48039" y1="44333" x2="50327" y2="41333"/>
                        <a14:backgroundMark x1="33660" y1="38000" x2="44444" y2="38333"/>
                        <a14:backgroundMark x1="31373" y1="33000" x2="43464" y2="34333"/>
                        <a14:backgroundMark x1="34641" y1="74333" x2="25817" y2="58667"/>
                        <a14:backgroundMark x1="25817" y1="58667" x2="25817" y2="58000"/>
                        <a14:backgroundMark x1="33987" y1="71667" x2="27124" y2="68333"/>
                        <a14:backgroundMark x1="32680" y1="74333" x2="26144" y2="66667"/>
                        <a14:backgroundMark x1="26471" y1="73333" x2="26471" y2="63000"/>
                        <a14:backgroundMark x1="26797" y1="71000" x2="29085" y2="71667"/>
                        <a14:backgroundMark x1="27451" y1="71667" x2="26144" y2="66333"/>
                        <a14:backgroundMark x1="26144" y1="72333" x2="25817" y2="57333"/>
                        <a14:backgroundMark x1="24837" y1="70667" x2="25490" y2="57333"/>
                        <a14:backgroundMark x1="25163" y1="70667" x2="26144" y2="64667"/>
                        <a14:backgroundMark x1="26471" y1="67667" x2="25817" y2="58000"/>
                        <a14:backgroundMark x1="26797" y1="67333" x2="25817" y2="64667"/>
                        <a14:backgroundMark x1="26144" y1="65333" x2="26144" y2="65000"/>
                        <a14:backgroundMark x1="25163" y1="56333" x2="25163" y2="52667"/>
                        <a14:backgroundMark x1="26471" y1="29000" x2="29085" y2="29000"/>
                        <a14:backgroundMark x1="29739" y1="30667" x2="25163" y2="29333"/>
                        <a14:backgroundMark x1="41176" y1="43333" x2="47059" y2="42000"/>
                        <a14:backgroundMark x1="45752" y1="45000" x2="47386" y2="42000"/>
                        <a14:backgroundMark x1="44771" y1="44000" x2="49020" y2="40000"/>
                        <a14:backgroundMark x1="43464" y1="44667" x2="49020" y2="40667"/>
                        <a14:backgroundMark x1="47386" y1="43000" x2="48034" y2="43442"/>
                        <a14:backgroundMark x1="45752" y1="34667" x2="45752" y2="34667"/>
                        <a14:backgroundMark x1="50980" y1="85333" x2="61111" y2="83333"/>
                        <a14:backgroundMark x1="52288" y1="83667" x2="46732" y2="8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71" y="885829"/>
            <a:ext cx="525095" cy="5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33F05648-6AC8-4804-9938-F9F5264778C1}"/>
              </a:ext>
            </a:extLst>
          </p:cNvPr>
          <p:cNvSpPr txBox="1">
            <a:spLocks/>
          </p:cNvSpPr>
          <p:nvPr/>
        </p:nvSpPr>
        <p:spPr>
          <a:xfrm>
            <a:off x="6657789" y="-21044"/>
            <a:ext cx="2513106" cy="426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NH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투자증권 빅데이터 공모전</a:t>
            </a:r>
            <a:endParaRPr lang="ko-KR" altLang="en-US" sz="1800" b="1" dirty="0">
              <a:solidFill>
                <a:schemeClr val="bg1">
                  <a:lumMod val="6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2C7689E-A79F-44A2-AD7D-9449B168321C}"/>
              </a:ext>
            </a:extLst>
          </p:cNvPr>
          <p:cNvSpPr txBox="1">
            <a:spLocks/>
          </p:cNvSpPr>
          <p:nvPr/>
        </p:nvSpPr>
        <p:spPr>
          <a:xfrm>
            <a:off x="76905" y="22173"/>
            <a:ext cx="1859280" cy="376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분석과정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A82B0BFA-C5A1-425B-8F52-08BCF26C43B3}"/>
              </a:ext>
            </a:extLst>
          </p:cNvPr>
          <p:cNvSpPr txBox="1">
            <a:spLocks/>
          </p:cNvSpPr>
          <p:nvPr/>
        </p:nvSpPr>
        <p:spPr>
          <a:xfrm>
            <a:off x="56583" y="313288"/>
            <a:ext cx="2964523" cy="426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추출 및 </a:t>
            </a:r>
            <a:r>
              <a:rPr lang="ko-KR" altLang="en-US" sz="2800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전처리</a:t>
            </a:r>
            <a:endParaRPr lang="ko-KR" altLang="en-US" sz="28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181576-D610-4AD3-8D42-0241A58F151F}"/>
              </a:ext>
            </a:extLst>
          </p:cNvPr>
          <p:cNvSpPr txBox="1"/>
          <p:nvPr/>
        </p:nvSpPr>
        <p:spPr>
          <a:xfrm>
            <a:off x="4365745" y="2465432"/>
            <a:ext cx="48292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Test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에 비상장 주식 </a:t>
            </a:r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153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개가 포함된 것을 확인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661E5D-FA86-441A-BA28-FB667B5C3E2A}"/>
              </a:ext>
            </a:extLst>
          </p:cNvPr>
          <p:cNvSpPr txBox="1"/>
          <p:nvPr/>
        </p:nvSpPr>
        <p:spPr>
          <a:xfrm>
            <a:off x="766618" y="5784944"/>
            <a:ext cx="76107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장외주식거래는 거래가 활발하지 않으므로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미래 보유기간을 최대치로 가정 </a:t>
            </a:r>
            <a:endParaRPr lang="en-US" altLang="ko-KR" sz="2000" dirty="0">
              <a:solidFill>
                <a:srgbClr val="FF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E275D69-7788-4506-AE9C-04F58A6DBF51}"/>
              </a:ext>
            </a:extLst>
          </p:cNvPr>
          <p:cNvGrpSpPr/>
          <p:nvPr/>
        </p:nvGrpSpPr>
        <p:grpSpPr>
          <a:xfrm>
            <a:off x="389782" y="2046990"/>
            <a:ext cx="3767128" cy="2542961"/>
            <a:chOff x="71491" y="2378891"/>
            <a:chExt cx="3767128" cy="2542961"/>
          </a:xfrm>
        </p:grpSpPr>
        <p:pic>
          <p:nvPicPr>
            <p:cNvPr id="11266" name="Picture 2" descr="한국거래소, 독점 덕에 수수료 떼돈...거래정지 휘둘러 소액주주 극단적 선택도 생각">
              <a:extLst>
                <a:ext uri="{FF2B5EF4-FFF2-40B4-BE49-F238E27FC236}">
                  <a16:creationId xmlns:a16="http://schemas.microsoft.com/office/drawing/2014/main" id="{A88B8CDC-2850-4972-B793-5C581EAEA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065" y="2378891"/>
              <a:ext cx="2421959" cy="804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CDB67B48-3A16-44F7-A1A7-E96DD8D6D0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599" t="26059" r="52818" b="14360"/>
            <a:stretch/>
          </p:blipFill>
          <p:spPr>
            <a:xfrm>
              <a:off x="153351" y="2936562"/>
              <a:ext cx="3584931" cy="1963686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8AF3727-B55B-4BEE-AD1B-4AB3A47BD3A2}"/>
                </a:ext>
              </a:extLst>
            </p:cNvPr>
            <p:cNvSpPr/>
            <p:nvPr/>
          </p:nvSpPr>
          <p:spPr>
            <a:xfrm>
              <a:off x="71491" y="2438015"/>
              <a:ext cx="3767128" cy="2483837"/>
            </a:xfrm>
            <a:prstGeom prst="rect">
              <a:avLst/>
            </a:prstGeom>
            <a:noFill/>
            <a:ln w="317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3AB48E2-73A0-4416-B253-8910837A520A}"/>
                </a:ext>
              </a:extLst>
            </p:cNvPr>
            <p:cNvSpPr/>
            <p:nvPr/>
          </p:nvSpPr>
          <p:spPr>
            <a:xfrm>
              <a:off x="1301105" y="4069976"/>
              <a:ext cx="1638096" cy="274342"/>
            </a:xfrm>
            <a:prstGeom prst="rect">
              <a:avLst/>
            </a:prstGeom>
            <a:noFill/>
            <a:ln w="4445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83375889-24DA-4D6A-B235-B5E5F1BEFA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5185" y="4429786"/>
            <a:ext cx="2384614" cy="832078"/>
          </a:xfrm>
          <a:prstGeom prst="rect">
            <a:avLst/>
          </a:prstGeom>
          <a:ln w="44450">
            <a:solidFill>
              <a:srgbClr val="FFCC00"/>
            </a:solidFill>
          </a:ln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AD721DD-6284-43AB-8695-30EFC579F9B3}"/>
              </a:ext>
            </a:extLst>
          </p:cNvPr>
          <p:cNvCxnSpPr>
            <a:cxnSpLocks/>
          </p:cNvCxnSpPr>
          <p:nvPr/>
        </p:nvCxnSpPr>
        <p:spPr>
          <a:xfrm>
            <a:off x="3014772" y="4046850"/>
            <a:ext cx="0" cy="327927"/>
          </a:xfrm>
          <a:prstGeom prst="straightConnector1">
            <a:avLst/>
          </a:prstGeom>
          <a:ln w="41275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C5576D2-0111-4733-A3C9-CC4502B221A3}"/>
              </a:ext>
            </a:extLst>
          </p:cNvPr>
          <p:cNvSpPr txBox="1"/>
          <p:nvPr/>
        </p:nvSpPr>
        <p:spPr>
          <a:xfrm>
            <a:off x="3678139" y="5261907"/>
            <a:ext cx="9575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iem.csv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DB9ABB-9B73-4BFE-81A9-D4C3AB95E092}"/>
              </a:ext>
            </a:extLst>
          </p:cNvPr>
          <p:cNvSpPr txBox="1"/>
          <p:nvPr/>
        </p:nvSpPr>
        <p:spPr>
          <a:xfrm>
            <a:off x="214926" y="1848136"/>
            <a:ext cx="13270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외부데이터 활용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711375-5570-49C5-AA9B-F2E1921D7F3F}"/>
              </a:ext>
            </a:extLst>
          </p:cNvPr>
          <p:cNvSpPr txBox="1"/>
          <p:nvPr/>
        </p:nvSpPr>
        <p:spPr>
          <a:xfrm>
            <a:off x="4638188" y="2720357"/>
            <a:ext cx="3325523" cy="707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종목코드 맨 앞 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‘A’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제거를 한 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6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자리 숫자가 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실제 종목코드와 동일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E141B33F-6044-41B6-B063-558F024F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5B63-34B6-482D-B1CA-EC7B1BF4F3E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70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FE5A94D-F8E8-4EEA-B579-03CC4D412A19}"/>
              </a:ext>
            </a:extLst>
          </p:cNvPr>
          <p:cNvSpPr/>
          <p:nvPr/>
        </p:nvSpPr>
        <p:spPr>
          <a:xfrm>
            <a:off x="6325835" y="2067088"/>
            <a:ext cx="2587176" cy="707155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4353492-C31E-4CC8-9450-8EDB734068A8}"/>
              </a:ext>
            </a:extLst>
          </p:cNvPr>
          <p:cNvSpPr/>
          <p:nvPr/>
        </p:nvSpPr>
        <p:spPr>
          <a:xfrm>
            <a:off x="3216091" y="2083854"/>
            <a:ext cx="2732148" cy="707155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FB4681E-42E7-4751-A275-0E7B248D19C5}"/>
              </a:ext>
            </a:extLst>
          </p:cNvPr>
          <p:cNvSpPr/>
          <p:nvPr/>
        </p:nvSpPr>
        <p:spPr>
          <a:xfrm>
            <a:off x="462308" y="1981201"/>
            <a:ext cx="2370174" cy="16278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81FB2-0D61-4620-88B4-06D1E21351E9}"/>
              </a:ext>
            </a:extLst>
          </p:cNvPr>
          <p:cNvSpPr txBox="1"/>
          <p:nvPr/>
        </p:nvSpPr>
        <p:spPr>
          <a:xfrm>
            <a:off x="2431592" y="138615"/>
            <a:ext cx="4307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‘RFM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고객분석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’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이란 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?</a:t>
            </a:r>
            <a:endParaRPr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7CCCB4-26B5-4CAC-A77F-D47902179355}"/>
              </a:ext>
            </a:extLst>
          </p:cNvPr>
          <p:cNvSpPr txBox="1"/>
          <p:nvPr/>
        </p:nvSpPr>
        <p:spPr>
          <a:xfrm>
            <a:off x="1801907" y="793360"/>
            <a:ext cx="5800164" cy="59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CRM(Customer Relationship Management: </a:t>
            </a:r>
            <a:r>
              <a:rPr lang="ko-KR" altLang="en-US" sz="14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고객관계 관리</a:t>
            </a:r>
            <a:r>
              <a:rPr lang="en-US" altLang="ko-KR" sz="14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r>
              <a:rPr lang="ko-KR" altLang="en-US" sz="14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의 방법론</a:t>
            </a:r>
            <a:endParaRPr lang="en-US" altLang="ko-KR" sz="14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고객의 특정 행동을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가지 관점</a:t>
            </a:r>
            <a:r>
              <a:rPr lang="ko-KR" altLang="en-US" sz="14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으로 파악하여 </a:t>
            </a:r>
            <a:r>
              <a:rPr lang="ko-KR" altLang="en-US" sz="14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고객의 가치</a:t>
            </a:r>
            <a:r>
              <a:rPr lang="ko-KR" altLang="en-US" sz="14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CD1F0-DCDB-48F2-885C-8EA4E7829B29}"/>
              </a:ext>
            </a:extLst>
          </p:cNvPr>
          <p:cNvSpPr txBox="1"/>
          <p:nvPr/>
        </p:nvSpPr>
        <p:spPr>
          <a:xfrm>
            <a:off x="39436" y="1949443"/>
            <a:ext cx="3254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/>
                  </a:solidFill>
                </a:ln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R:</a:t>
            </a:r>
            <a:r>
              <a:rPr lang="en-US" altLang="ko-KR" sz="2800" dirty="0">
                <a:ln>
                  <a:solidFill>
                    <a:schemeClr val="tx1"/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최근성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(Recency)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CD285-6785-4872-9608-41BEB1BD2359}"/>
              </a:ext>
            </a:extLst>
          </p:cNvPr>
          <p:cNvSpPr txBox="1"/>
          <p:nvPr/>
        </p:nvSpPr>
        <p:spPr>
          <a:xfrm>
            <a:off x="2969994" y="2073679"/>
            <a:ext cx="325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FCC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F: </a:t>
            </a:r>
            <a:r>
              <a:rPr lang="ko-KR" altLang="en-US" sz="16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행동빈도 </a:t>
            </a:r>
            <a:r>
              <a:rPr lang="en-US" altLang="ko-KR" sz="16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(Frequency)</a:t>
            </a:r>
            <a:endParaRPr lang="ko-KR" altLang="en-US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B742C4-FDD9-4470-9F35-954C15122F79}"/>
              </a:ext>
            </a:extLst>
          </p:cNvPr>
          <p:cNvSpPr txBox="1"/>
          <p:nvPr/>
        </p:nvSpPr>
        <p:spPr>
          <a:xfrm>
            <a:off x="6018315" y="2070516"/>
            <a:ext cx="325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FCC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M: </a:t>
            </a:r>
            <a:r>
              <a:rPr lang="ko-KR" altLang="en-US" sz="16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구매금액 </a:t>
            </a:r>
            <a:r>
              <a:rPr lang="en-US" altLang="ko-KR" sz="16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(Monetary)</a:t>
            </a:r>
            <a:endParaRPr lang="ko-KR" altLang="en-US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8A38E3C-C012-4845-9950-AFEED5447E12}"/>
              </a:ext>
            </a:extLst>
          </p:cNvPr>
          <p:cNvCxnSpPr>
            <a:cxnSpLocks/>
          </p:cNvCxnSpPr>
          <p:nvPr/>
        </p:nvCxnSpPr>
        <p:spPr>
          <a:xfrm>
            <a:off x="1626469" y="1728774"/>
            <a:ext cx="2" cy="311222"/>
          </a:xfrm>
          <a:prstGeom prst="straightConnector1">
            <a:avLst/>
          </a:prstGeom>
          <a:ln>
            <a:solidFill>
              <a:schemeClr val="bg1"/>
            </a:solidFill>
            <a:prstDash val="lgDash"/>
            <a:miter lim="800000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F9587D4-17B2-4462-AE9B-6407F6981A12}"/>
              </a:ext>
            </a:extLst>
          </p:cNvPr>
          <p:cNvCxnSpPr>
            <a:cxnSpLocks/>
          </p:cNvCxnSpPr>
          <p:nvPr/>
        </p:nvCxnSpPr>
        <p:spPr>
          <a:xfrm>
            <a:off x="4572001" y="1419353"/>
            <a:ext cx="0" cy="643472"/>
          </a:xfrm>
          <a:prstGeom prst="straightConnector1">
            <a:avLst/>
          </a:prstGeom>
          <a:ln>
            <a:solidFill>
              <a:schemeClr val="bg1"/>
            </a:solidFill>
            <a:prstDash val="lgDash"/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06031DB-678F-4C83-B08F-AB05C396E45F}"/>
              </a:ext>
            </a:extLst>
          </p:cNvPr>
          <p:cNvCxnSpPr>
            <a:cxnSpLocks/>
          </p:cNvCxnSpPr>
          <p:nvPr/>
        </p:nvCxnSpPr>
        <p:spPr>
          <a:xfrm>
            <a:off x="7584139" y="1751603"/>
            <a:ext cx="2" cy="311222"/>
          </a:xfrm>
          <a:prstGeom prst="straightConnector1">
            <a:avLst/>
          </a:prstGeom>
          <a:ln>
            <a:solidFill>
              <a:schemeClr val="bg1"/>
            </a:solidFill>
            <a:prstDash val="lgDash"/>
            <a:miter lim="800000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DA4AA16-134C-4BC4-B30F-279174C572C8}"/>
              </a:ext>
            </a:extLst>
          </p:cNvPr>
          <p:cNvCxnSpPr>
            <a:cxnSpLocks/>
          </p:cNvCxnSpPr>
          <p:nvPr/>
        </p:nvCxnSpPr>
        <p:spPr>
          <a:xfrm>
            <a:off x="1631574" y="1751603"/>
            <a:ext cx="5952565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구매 버튼 - 무료 상업개 아이콘">
            <a:extLst>
              <a:ext uri="{FF2B5EF4-FFF2-40B4-BE49-F238E27FC236}">
                <a16:creationId xmlns:a16="http://schemas.microsoft.com/office/drawing/2014/main" id="{E59BB7BA-7D38-4DCF-A367-35C320473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027" y="2658938"/>
            <a:ext cx="932164" cy="93216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54" name="Picture 6" descr="남자 달리기 - 무료 사람들개 아이콘">
            <a:extLst>
              <a:ext uri="{FF2B5EF4-FFF2-40B4-BE49-F238E27FC236}">
                <a16:creationId xmlns:a16="http://schemas.microsoft.com/office/drawing/2014/main" id="{EC8A7036-B39A-45F7-9A9A-FFB1738FA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83741" y="2866984"/>
            <a:ext cx="873033" cy="88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돈개의 아이콘 - 181,335개의 무료 벡터 아이콘">
            <a:extLst>
              <a:ext uri="{FF2B5EF4-FFF2-40B4-BE49-F238E27FC236}">
                <a16:creationId xmlns:a16="http://schemas.microsoft.com/office/drawing/2014/main" id="{064B3D4F-50D7-4886-966F-F45B52B16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111" y="2850476"/>
            <a:ext cx="903101" cy="90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5E2BA29-8645-4987-8573-3934228D5EBE}"/>
              </a:ext>
            </a:extLst>
          </p:cNvPr>
          <p:cNvSpPr txBox="1"/>
          <p:nvPr/>
        </p:nvSpPr>
        <p:spPr>
          <a:xfrm>
            <a:off x="3589285" y="2452941"/>
            <a:ext cx="22379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“</a:t>
            </a:r>
            <a:r>
              <a:rPr lang="ko-KR" altLang="en-US" sz="105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고객이 얼마나 자주 방문했는가</a:t>
            </a:r>
            <a:r>
              <a:rPr lang="en-US" altLang="ko-KR" sz="105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?”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7D99BD-B465-4D29-81EE-82585563C203}"/>
              </a:ext>
            </a:extLst>
          </p:cNvPr>
          <p:cNvSpPr txBox="1"/>
          <p:nvPr/>
        </p:nvSpPr>
        <p:spPr>
          <a:xfrm>
            <a:off x="651834" y="2406063"/>
            <a:ext cx="23701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“</a:t>
            </a:r>
            <a:r>
              <a:rPr lang="ko-KR" altLang="en-US" sz="105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고객이 얼마나 최근에 구매했는가</a:t>
            </a:r>
            <a:r>
              <a:rPr lang="en-US" altLang="ko-KR" sz="105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?”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7B5CA0-DB5E-4924-A82F-F5454F2D33A4}"/>
              </a:ext>
            </a:extLst>
          </p:cNvPr>
          <p:cNvSpPr txBox="1"/>
          <p:nvPr/>
        </p:nvSpPr>
        <p:spPr>
          <a:xfrm>
            <a:off x="6399051" y="2436964"/>
            <a:ext cx="23701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“</a:t>
            </a:r>
            <a:r>
              <a:rPr lang="ko-KR" altLang="en-US" sz="105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고객이 돈을 얼마나 썼는가</a:t>
            </a:r>
            <a:r>
              <a:rPr lang="en-US" altLang="ko-KR" sz="105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?”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FF96176-616C-4056-9634-4A03391E4AAB}"/>
              </a:ext>
            </a:extLst>
          </p:cNvPr>
          <p:cNvSpPr/>
          <p:nvPr/>
        </p:nvSpPr>
        <p:spPr>
          <a:xfrm>
            <a:off x="0" y="3975098"/>
            <a:ext cx="9144000" cy="288290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16284416-02AE-4AB7-9A46-5C4B3319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5B63-34B6-482D-B1CA-EC7B1BF4F3E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58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14399</TotalTime>
  <Words>1300</Words>
  <Application>Microsoft Office PowerPoint</Application>
  <PresentationFormat>화면 슬라이드 쇼(4:3)</PresentationFormat>
  <Paragraphs>274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6" baseType="lpstr">
      <vt:lpstr>HY헤드라인M</vt:lpstr>
      <vt:lpstr>NotoSansKR</vt:lpstr>
      <vt:lpstr>나눔스퀘어</vt:lpstr>
      <vt:lpstr>나눔스퀘어_ac ExtraBold</vt:lpstr>
      <vt:lpstr>나눔스퀘어_ac Light</vt:lpstr>
      <vt:lpstr>맑은 고딕</vt:lpstr>
      <vt:lpstr>Arial</vt:lpstr>
      <vt:lpstr>Calibri</vt:lpstr>
      <vt:lpstr>Calibri Light</vt:lpstr>
      <vt:lpstr>Open Sans</vt:lpstr>
      <vt:lpstr>Wingdings</vt:lpstr>
      <vt:lpstr>Office 테마</vt:lpstr>
      <vt:lpstr>투자성향 별 종목 추천</vt:lpstr>
      <vt:lpstr>목차2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끝 캄사링</vt:lpstr>
      <vt:lpstr>PowerPoint 프레젠테이션</vt:lpstr>
      <vt:lpstr>PowerPoint 프레젠테이션</vt:lpstr>
      <vt:lpstr>목차</vt:lpstr>
      <vt:lpstr>PowerPoint 프레젠테이션</vt:lpstr>
      <vt:lpstr>분석배경 및 목적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주식보유기간 예측을 활용한 NH 펀드 슈퍼마켓 제안</dc:title>
  <dc:creator>이 소윤</dc:creator>
  <cp:lastModifiedBy>이 소윤</cp:lastModifiedBy>
  <cp:revision>3</cp:revision>
  <dcterms:created xsi:type="dcterms:W3CDTF">2021-10-22T03:42:38Z</dcterms:created>
  <dcterms:modified xsi:type="dcterms:W3CDTF">2021-11-02T02:49:23Z</dcterms:modified>
</cp:coreProperties>
</file>