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95" d="100"/>
          <a:sy n="95" d="100"/>
        </p:scale>
        <p:origin x="-206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5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5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5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7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7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7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8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3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D714-563A-4929-AEA8-E85AF28546C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FD714-563A-4929-AEA8-E85AF28546C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00DF-50A9-424D-9EE1-2F29558DF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59" y="386488"/>
            <a:ext cx="10987606" cy="58671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05353" y="5267282"/>
            <a:ext cx="5065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+mj-lt"/>
              </a:rPr>
              <a:t>X_train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+mj-lt"/>
              </a:rPr>
              <a:t>y_train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 : 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+mj-lt"/>
              </a:rPr>
              <a:t>학습</a:t>
            </a:r>
            <a:endParaRPr lang="en-US" altLang="ko-KR" b="1" i="0" dirty="0" smtClean="0">
              <a:solidFill>
                <a:srgbClr val="333333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 validation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: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ko-KR" altLang="en-US" b="1" dirty="0" smtClean="0">
                <a:solidFill>
                  <a:srgbClr val="333333"/>
                </a:solidFill>
                <a:latin typeface="+mj-lt"/>
              </a:rPr>
              <a:t>학습 중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+mj-lt"/>
              </a:rPr>
              <a:t> 평가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+mj-lt"/>
              </a:rPr>
              <a:t>X_test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      : 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+mj-lt"/>
              </a:rPr>
              <a:t>최종 예측 </a:t>
            </a:r>
            <a:r>
              <a:rPr lang="en-US" altLang="ko-KR" b="1" dirty="0" smtClean="0">
                <a:solidFill>
                  <a:srgbClr val="333333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predict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+mj-lt"/>
              </a:rPr>
              <a:t>y_test</a:t>
            </a:r>
            <a:r>
              <a:rPr lang="en-US" altLang="ko-KR" b="1" dirty="0">
                <a:solidFill>
                  <a:srgbClr val="333333"/>
                </a:solidFill>
                <a:latin typeface="+mj-lt"/>
              </a:rPr>
              <a:t> </a:t>
            </a:r>
            <a:r>
              <a:rPr lang="en-US" altLang="ko-KR" b="1" dirty="0" smtClean="0">
                <a:solidFill>
                  <a:srgbClr val="333333"/>
                </a:solidFill>
                <a:latin typeface="+mj-lt"/>
              </a:rPr>
              <a:t>     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+mj-lt"/>
              </a:rPr>
              <a:t>: 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+mj-lt"/>
              </a:rPr>
              <a:t>최종 평가</a:t>
            </a:r>
            <a:endParaRPr lang="ko-KR" altLang="en-US" b="1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3323" y="386488"/>
            <a:ext cx="36038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1000" b="1" i="1" dirty="0" smtClean="0">
                <a:solidFill>
                  <a:schemeClr val="bg1">
                    <a:lumMod val="75000"/>
                  </a:schemeClr>
                </a:solidFill>
              </a:rPr>
              <a:t>https://lsjsj92.tistory.com/559?category=853217</a:t>
            </a:r>
            <a:endParaRPr lang="ko-KR" altLang="en-US" sz="1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7369" y="5477883"/>
            <a:ext cx="126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052" y="5405782"/>
            <a:ext cx="126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y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9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6" y="1075196"/>
            <a:ext cx="6629833" cy="4431121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054735" y="3290757"/>
            <a:ext cx="4923906" cy="322851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모델 </a:t>
            </a:r>
            <a:r>
              <a:rPr lang="en-US" altLang="ko-KR" sz="2000" b="1" dirty="0" smtClean="0"/>
              <a:t>: (</a:t>
            </a:r>
            <a:r>
              <a:rPr lang="en-US" altLang="ko-KR" sz="2000" b="1" dirty="0" err="1" smtClean="0"/>
              <a:t>A,B,C..n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 smtClean="0"/>
              <a:t>train </a:t>
            </a:r>
            <a:r>
              <a:rPr lang="ko-KR" altLang="en-US" sz="2000" b="1" dirty="0" smtClean="0"/>
              <a:t>데이터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A,B,C </a:t>
            </a:r>
            <a:r>
              <a:rPr lang="ko-KR" altLang="en-US" sz="2000" b="1" dirty="0" smtClean="0"/>
              <a:t>모델이 각각 학습</a:t>
            </a:r>
            <a:endParaRPr lang="ko-KR" altLang="en-US" sz="2000" b="1" dirty="0"/>
          </a:p>
          <a:p>
            <a:r>
              <a:rPr lang="en-US" altLang="ko-KR" sz="2000" b="1" dirty="0" smtClean="0"/>
              <a:t>test  </a:t>
            </a:r>
            <a:r>
              <a:rPr lang="ko-KR" altLang="en-US" sz="2000" b="1" dirty="0" smtClean="0"/>
              <a:t>데이터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A,B,C </a:t>
            </a:r>
            <a:r>
              <a:rPr lang="ko-KR" altLang="en-US" sz="2000" b="1" dirty="0" smtClean="0"/>
              <a:t>모델이 각각 예측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   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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(n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predict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값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모델 </a:t>
            </a:r>
            <a:r>
              <a:rPr lang="en-US" altLang="ko-KR" sz="2000" b="1" dirty="0" smtClean="0"/>
              <a:t>: Z</a:t>
            </a:r>
          </a:p>
          <a:p>
            <a:r>
              <a:rPr lang="en-US" altLang="ko-KR" sz="2000" b="1" dirty="0" smtClean="0"/>
              <a:t>train</a:t>
            </a:r>
            <a:r>
              <a:rPr lang="ko-KR" altLang="en-US" sz="2000" b="1" dirty="0" smtClean="0"/>
              <a:t> 데이터 </a:t>
            </a:r>
            <a:r>
              <a:rPr lang="en-US" altLang="ko-KR" sz="2000" b="1" dirty="0" smtClean="0"/>
              <a:t>: n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predict</a:t>
            </a:r>
            <a:r>
              <a:rPr lang="ko-KR" altLang="en-US" sz="2000" b="1" dirty="0" smtClean="0"/>
              <a:t> 값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test </a:t>
            </a:r>
            <a:r>
              <a:rPr lang="ko-KR" altLang="en-US" sz="2000" b="1" dirty="0" smtClean="0"/>
              <a:t>데이터 </a:t>
            </a:r>
            <a:r>
              <a:rPr lang="en-US" altLang="ko-KR" sz="2000" b="1" dirty="0" smtClean="0"/>
              <a:t>:  n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predict</a:t>
            </a:r>
            <a:r>
              <a:rPr lang="ko-KR" altLang="en-US" sz="2000" b="1" dirty="0" smtClean="0"/>
              <a:t> 값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최종 평가</a:t>
            </a:r>
          </a:p>
          <a:p>
            <a:pPr lvl="1"/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71796" y="207509"/>
            <a:ext cx="115325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 </a:t>
            </a:r>
            <a:r>
              <a:rPr lang="ko-KR" altLang="en-US" sz="2400" b="1" dirty="0" err="1" smtClean="0"/>
              <a:t>스태킹</a:t>
            </a:r>
            <a:r>
              <a:rPr lang="ko-KR" altLang="en-US" sz="2400" b="1" dirty="0" smtClean="0"/>
              <a:t> 앙상블</a:t>
            </a:r>
            <a:r>
              <a:rPr lang="en-US" altLang="ko-KR" sz="2400" b="1" dirty="0" smtClean="0"/>
              <a:t>(stacking ensemble)</a:t>
            </a:r>
          </a:p>
          <a:p>
            <a:pPr lvl="1"/>
            <a:r>
              <a:rPr lang="ko-KR" altLang="en-US" b="1" dirty="0" smtClean="0"/>
              <a:t>개별 모델이 예측한 데이터를 다시 </a:t>
            </a:r>
            <a:r>
              <a:rPr lang="en-US" altLang="ko-KR" b="1" dirty="0" smtClean="0"/>
              <a:t>training set</a:t>
            </a:r>
            <a:r>
              <a:rPr lang="ko-KR" altLang="en-US" b="1" dirty="0" smtClean="0"/>
              <a:t>으로 사용해서 학습 </a:t>
            </a:r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err="1"/>
              <a:t>과적합</a:t>
            </a:r>
            <a:r>
              <a:rPr lang="en-US" altLang="ko-KR" b="1" dirty="0"/>
              <a:t>(overfitting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우려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54543" y="4031893"/>
            <a:ext cx="126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5345" y="3955052"/>
            <a:ext cx="126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y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4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6" y="1075196"/>
            <a:ext cx="6629833" cy="4431121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7054735" y="3290757"/>
            <a:ext cx="4923906" cy="322851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모델 </a:t>
            </a:r>
            <a:r>
              <a:rPr lang="en-US" altLang="ko-KR" sz="2000" b="1" dirty="0" smtClean="0"/>
              <a:t>: (</a:t>
            </a:r>
            <a:r>
              <a:rPr lang="en-US" altLang="ko-KR" sz="2000" b="1" dirty="0" err="1" smtClean="0"/>
              <a:t>A,B,C..n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 smtClean="0"/>
              <a:t>train </a:t>
            </a:r>
            <a:r>
              <a:rPr lang="ko-KR" altLang="en-US" sz="2000" b="1" dirty="0" smtClean="0"/>
              <a:t>데이터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A,B,C </a:t>
            </a:r>
            <a:r>
              <a:rPr lang="ko-KR" altLang="en-US" sz="2000" b="1" dirty="0" smtClean="0"/>
              <a:t>모델이 각각 학습</a:t>
            </a:r>
            <a:endParaRPr lang="ko-KR" altLang="en-US" sz="2000" b="1" dirty="0"/>
          </a:p>
          <a:p>
            <a:r>
              <a:rPr lang="en-US" altLang="ko-KR" sz="2000" b="1" dirty="0" smtClean="0"/>
              <a:t>test  </a:t>
            </a:r>
            <a:r>
              <a:rPr lang="ko-KR" altLang="en-US" sz="2000" b="1" dirty="0" smtClean="0"/>
              <a:t>데이터 </a:t>
            </a:r>
            <a:r>
              <a:rPr lang="en-US" altLang="ko-KR" sz="2000" b="1" dirty="0" smtClean="0"/>
              <a:t>: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A,B,C </a:t>
            </a:r>
            <a:r>
              <a:rPr lang="ko-KR" altLang="en-US" sz="2000" b="1" dirty="0" smtClean="0"/>
              <a:t>모델이 각각 예측 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2000" b="1" dirty="0" smtClean="0"/>
              <a:t>       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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(n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predict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값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모델 </a:t>
            </a:r>
            <a:r>
              <a:rPr lang="en-US" altLang="ko-KR" sz="2000" b="1" dirty="0" smtClean="0"/>
              <a:t>: Z</a:t>
            </a:r>
          </a:p>
          <a:p>
            <a:r>
              <a:rPr lang="en-US" altLang="ko-KR" sz="2000" b="1" dirty="0" smtClean="0"/>
              <a:t>train</a:t>
            </a:r>
            <a:r>
              <a:rPr lang="ko-KR" altLang="en-US" sz="2000" b="1" dirty="0" smtClean="0"/>
              <a:t> 데이터 </a:t>
            </a:r>
            <a:r>
              <a:rPr lang="en-US" altLang="ko-KR" sz="2000" b="1" dirty="0" smtClean="0"/>
              <a:t>: n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predict</a:t>
            </a:r>
            <a:r>
              <a:rPr lang="ko-KR" altLang="en-US" sz="2000" b="1" dirty="0" smtClean="0"/>
              <a:t> 값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test </a:t>
            </a:r>
            <a:r>
              <a:rPr lang="ko-KR" altLang="en-US" sz="2000" b="1" dirty="0" smtClean="0"/>
              <a:t>데이터 </a:t>
            </a:r>
            <a:r>
              <a:rPr lang="en-US" altLang="ko-KR" sz="2000" b="1" dirty="0" smtClean="0"/>
              <a:t>:  n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predict</a:t>
            </a:r>
            <a:r>
              <a:rPr lang="ko-KR" altLang="en-US" sz="2000" b="1" dirty="0" smtClean="0"/>
              <a:t> 값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최종 평가</a:t>
            </a:r>
          </a:p>
          <a:p>
            <a:pPr lvl="1"/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71796" y="207509"/>
            <a:ext cx="11532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 </a:t>
            </a:r>
            <a:r>
              <a:rPr lang="en-US" altLang="ko-KR" sz="2400" b="1" dirty="0" smtClean="0"/>
              <a:t>CV </a:t>
            </a:r>
            <a:r>
              <a:rPr lang="ko-KR" altLang="en-US" sz="2400" b="1" dirty="0" smtClean="0"/>
              <a:t>기반 </a:t>
            </a:r>
            <a:r>
              <a:rPr lang="ko-KR" altLang="en-US" sz="2400" b="1" dirty="0" err="1" smtClean="0"/>
              <a:t>스태킹</a:t>
            </a:r>
            <a:r>
              <a:rPr lang="ko-KR" altLang="en-US" sz="2400" b="1" dirty="0" smtClean="0"/>
              <a:t> 앙상블</a:t>
            </a:r>
            <a:r>
              <a:rPr lang="en-US" altLang="ko-KR" sz="2400" b="1" dirty="0" smtClean="0"/>
              <a:t>(cv + stacking ensemble)</a:t>
            </a:r>
          </a:p>
        </p:txBody>
      </p:sp>
    </p:spTree>
    <p:extLst>
      <p:ext uri="{BB962C8B-B14F-4D97-AF65-F5344CB8AC3E}">
        <p14:creationId xmlns:p14="http://schemas.microsoft.com/office/powerpoint/2010/main" val="283911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5" y="73628"/>
            <a:ext cx="7209040" cy="2999566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182" y="3955786"/>
            <a:ext cx="10515600" cy="285444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b="1" dirty="0"/>
              <a:t>데이터를 </a:t>
            </a:r>
            <a:r>
              <a:rPr lang="en-US" altLang="ko-KR" b="1" dirty="0"/>
              <a:t>Fold</a:t>
            </a:r>
            <a:r>
              <a:rPr lang="ko-KR" altLang="en-US" b="1" dirty="0"/>
              <a:t>로 </a:t>
            </a:r>
            <a:r>
              <a:rPr lang="ko-KR" altLang="en-US" b="1" dirty="0" smtClean="0"/>
              <a:t>나누어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학습</a:t>
            </a:r>
            <a:endParaRPr lang="en-US" altLang="ko-KR" b="1" dirty="0" smtClean="0"/>
          </a:p>
          <a:p>
            <a:pPr lvl="1"/>
            <a:r>
              <a:rPr lang="ko-KR" altLang="en-US" sz="2100" b="1" dirty="0" smtClean="0"/>
              <a:t>모델 </a:t>
            </a:r>
            <a:r>
              <a:rPr lang="en-US" altLang="ko-KR" sz="2100" b="1" dirty="0" smtClean="0"/>
              <a:t>: (</a:t>
            </a:r>
            <a:r>
              <a:rPr lang="en-US" altLang="ko-KR" sz="2100" b="1" dirty="0" err="1" smtClean="0"/>
              <a:t>A,B,C..n</a:t>
            </a:r>
            <a:r>
              <a:rPr lang="en-US" altLang="ko-KR" sz="2100" b="1" dirty="0" smtClean="0"/>
              <a:t>)</a:t>
            </a:r>
          </a:p>
          <a:p>
            <a:pPr lvl="1"/>
            <a:r>
              <a:rPr lang="en-US" altLang="ko-KR" sz="2100" b="1" dirty="0" smtClean="0"/>
              <a:t>Fold</a:t>
            </a:r>
            <a:r>
              <a:rPr lang="ko-KR" altLang="en-US" sz="2100" b="1" dirty="0" smtClean="0"/>
              <a:t>에서 뽑아진 </a:t>
            </a:r>
            <a:r>
              <a:rPr lang="en-US" altLang="ko-KR" sz="2100" b="1" dirty="0" err="1" smtClean="0"/>
              <a:t>train_x</a:t>
            </a:r>
            <a:r>
              <a:rPr lang="en-US" altLang="ko-KR" sz="2100" b="1" dirty="0" smtClean="0"/>
              <a:t>, </a:t>
            </a:r>
            <a:r>
              <a:rPr lang="en-US" altLang="ko-KR" sz="2100" b="1" dirty="0" err="1" smtClean="0"/>
              <a:t>train_y</a:t>
            </a:r>
            <a:r>
              <a:rPr lang="en-US" altLang="ko-KR" sz="2100" b="1" dirty="0" smtClean="0"/>
              <a:t> </a:t>
            </a:r>
            <a:r>
              <a:rPr lang="ko-KR" altLang="en-US" sz="2100" b="1" dirty="0" smtClean="0"/>
              <a:t>데이터 </a:t>
            </a:r>
            <a:r>
              <a:rPr lang="en-US" altLang="ko-KR" sz="2100" b="1" dirty="0" smtClean="0"/>
              <a:t>: A,B,C </a:t>
            </a:r>
            <a:r>
              <a:rPr lang="ko-KR" altLang="en-US" sz="2100" b="1" dirty="0" smtClean="0"/>
              <a:t>모델이 각각 학습</a:t>
            </a:r>
            <a:endParaRPr lang="en-US" altLang="ko-KR" sz="2100" b="1" dirty="0" smtClean="0"/>
          </a:p>
          <a:p>
            <a:pPr lvl="1"/>
            <a:r>
              <a:rPr lang="en-US" altLang="ko-KR" sz="2100" b="1" dirty="0" smtClean="0"/>
              <a:t>Fold</a:t>
            </a:r>
            <a:r>
              <a:rPr lang="ko-KR" altLang="en-US" sz="2100" b="1" dirty="0" smtClean="0"/>
              <a:t>에서 뽑아진 </a:t>
            </a:r>
            <a:r>
              <a:rPr lang="en-US" altLang="ko-KR" sz="2100" b="1" dirty="0" err="1" smtClean="0"/>
              <a:t>validation_x</a:t>
            </a:r>
            <a:r>
              <a:rPr lang="en-US" altLang="ko-KR" sz="2100" b="1" dirty="0" smtClean="0"/>
              <a:t> </a:t>
            </a:r>
            <a:r>
              <a:rPr lang="ko-KR" altLang="en-US" sz="2100" b="1" dirty="0" smtClean="0"/>
              <a:t>데이터 </a:t>
            </a:r>
            <a:r>
              <a:rPr lang="en-US" altLang="ko-KR" sz="2100" b="1" dirty="0" smtClean="0"/>
              <a:t>: A,B,C </a:t>
            </a:r>
            <a:r>
              <a:rPr lang="ko-KR" altLang="en-US" sz="2100" b="1" dirty="0" smtClean="0"/>
              <a:t>모델이 각각 예측</a:t>
            </a:r>
            <a:r>
              <a:rPr lang="en-US" altLang="ko-KR" sz="2100" b="1" dirty="0"/>
              <a:t> </a:t>
            </a:r>
            <a:r>
              <a:rPr lang="en-US" altLang="ko-KR" sz="2100" b="1" dirty="0" smtClean="0">
                <a:sym typeface="Wingdings" panose="05000000000000000000" pitchFamily="2" charset="2"/>
              </a:rPr>
              <a:t></a:t>
            </a:r>
            <a:r>
              <a:rPr lang="ko-KR" altLang="en-US" sz="2100" b="1" dirty="0" smtClean="0"/>
              <a:t> 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(n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개의 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predict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 값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z="2100" b="1" dirty="0" smtClean="0"/>
              <a:t>원본 </a:t>
            </a:r>
            <a:r>
              <a:rPr lang="en-US" altLang="ko-KR" sz="2100" b="1" dirty="0" err="1" smtClean="0"/>
              <a:t>X_test</a:t>
            </a:r>
            <a:r>
              <a:rPr lang="en-US" altLang="ko-KR" sz="2100" b="1" dirty="0" smtClean="0"/>
              <a:t>  </a:t>
            </a:r>
            <a:r>
              <a:rPr lang="ko-KR" altLang="en-US" sz="2100" b="1" dirty="0" smtClean="0"/>
              <a:t>데이터 </a:t>
            </a:r>
            <a:r>
              <a:rPr lang="en-US" altLang="ko-KR" sz="2100" b="1" dirty="0" smtClean="0"/>
              <a:t>:</a:t>
            </a:r>
            <a:r>
              <a:rPr lang="ko-KR" altLang="en-US" sz="2100" b="1" dirty="0" smtClean="0"/>
              <a:t> </a:t>
            </a:r>
            <a:r>
              <a:rPr lang="en-US" altLang="ko-KR" sz="2100" b="1" dirty="0" smtClean="0"/>
              <a:t> A,B,C </a:t>
            </a:r>
            <a:r>
              <a:rPr lang="ko-KR" altLang="en-US" sz="2100" b="1" dirty="0" smtClean="0"/>
              <a:t>모델이 각각 예측</a:t>
            </a:r>
            <a:r>
              <a:rPr lang="en-US" altLang="ko-KR" sz="2100" b="1" dirty="0"/>
              <a:t> </a:t>
            </a:r>
            <a:r>
              <a:rPr lang="en-US" altLang="ko-KR" sz="2100" b="1" dirty="0">
                <a:sym typeface="Wingdings" panose="05000000000000000000" pitchFamily="2" charset="2"/>
              </a:rPr>
              <a:t></a:t>
            </a:r>
            <a:r>
              <a:rPr lang="ko-KR" altLang="en-US" sz="2100" b="1" dirty="0"/>
              <a:t> </a:t>
            </a:r>
            <a:r>
              <a:rPr lang="en-US" altLang="ko-KR" sz="2100" b="1" dirty="0">
                <a:solidFill>
                  <a:srgbClr val="FF0000"/>
                </a:solidFill>
              </a:rPr>
              <a:t>(n</a:t>
            </a:r>
            <a:r>
              <a:rPr lang="ko-KR" altLang="en-US" sz="2100" b="1" dirty="0">
                <a:solidFill>
                  <a:srgbClr val="FF0000"/>
                </a:solidFill>
              </a:rPr>
              <a:t>개의 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평균 </a:t>
            </a:r>
            <a:r>
              <a:rPr lang="en-US" altLang="ko-KR" sz="2100" b="1" dirty="0" err="1" smtClean="0">
                <a:solidFill>
                  <a:srgbClr val="FF0000"/>
                </a:solidFill>
              </a:rPr>
              <a:t>test_predict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100" b="1" dirty="0">
                <a:solidFill>
                  <a:srgbClr val="FF0000"/>
                </a:solidFill>
              </a:rPr>
              <a:t>값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sz="2100" b="1" dirty="0" smtClean="0"/>
          </a:p>
          <a:p>
            <a:pPr lvl="1"/>
            <a:r>
              <a:rPr lang="ko-KR" altLang="en-US" sz="2100" b="1" dirty="0" smtClean="0"/>
              <a:t>모델 </a:t>
            </a:r>
            <a:r>
              <a:rPr lang="en-US" altLang="ko-KR" sz="2100" b="1" dirty="0" smtClean="0"/>
              <a:t>: Z</a:t>
            </a:r>
          </a:p>
          <a:p>
            <a:pPr lvl="1"/>
            <a:r>
              <a:rPr lang="en-US" altLang="ko-KR" sz="2100" b="1" dirty="0" smtClean="0"/>
              <a:t>train</a:t>
            </a:r>
            <a:r>
              <a:rPr lang="ko-KR" altLang="en-US" sz="2100" b="1" dirty="0" smtClean="0"/>
              <a:t> 데이터 </a:t>
            </a:r>
            <a:r>
              <a:rPr lang="en-US" altLang="ko-KR" sz="2100" b="1" dirty="0" smtClean="0"/>
              <a:t>: 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(n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개의 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predict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 값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)</a:t>
            </a:r>
            <a:endParaRPr lang="en-US" altLang="ko-KR" sz="2100" b="1" dirty="0" smtClean="0"/>
          </a:p>
          <a:p>
            <a:pPr lvl="1"/>
            <a:r>
              <a:rPr lang="en-US" altLang="ko-KR" sz="2100" b="1" dirty="0" smtClean="0"/>
              <a:t>test </a:t>
            </a:r>
            <a:r>
              <a:rPr lang="ko-KR" altLang="en-US" sz="2100" b="1" dirty="0" smtClean="0"/>
              <a:t>데이터 </a:t>
            </a:r>
            <a:r>
              <a:rPr lang="en-US" altLang="ko-KR" sz="2100" b="1" dirty="0" smtClean="0"/>
              <a:t>: 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(n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개의 평균 </a:t>
            </a:r>
            <a:r>
              <a:rPr lang="en-US" altLang="ko-KR" sz="2100" b="1" dirty="0" err="1" smtClean="0">
                <a:solidFill>
                  <a:srgbClr val="FF0000"/>
                </a:solidFill>
              </a:rPr>
              <a:t>test_predict</a:t>
            </a:r>
            <a:r>
              <a:rPr lang="ko-KR" altLang="en-US" sz="2100" b="1" dirty="0" smtClean="0">
                <a:solidFill>
                  <a:srgbClr val="FF0000"/>
                </a:solidFill>
              </a:rPr>
              <a:t> 값</a:t>
            </a:r>
            <a:r>
              <a:rPr lang="en-US" altLang="ko-KR" sz="2100" b="1" dirty="0" smtClean="0">
                <a:solidFill>
                  <a:srgbClr val="FF0000"/>
                </a:solidFill>
              </a:rPr>
              <a:t>)</a:t>
            </a:r>
            <a:endParaRPr lang="en-US" altLang="ko-KR" sz="2100" b="1" dirty="0" smtClean="0"/>
          </a:p>
          <a:p>
            <a:pPr lvl="1"/>
            <a:r>
              <a:rPr lang="ko-KR" altLang="en-US" sz="2100" b="1" dirty="0" err="1" smtClean="0"/>
              <a:t>최종평가</a:t>
            </a:r>
            <a:endParaRPr lang="en-US" altLang="ko-KR" sz="2100" b="1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90" y="2428399"/>
            <a:ext cx="5965387" cy="2057701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11292378" y="3156065"/>
            <a:ext cx="29094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469" y="2048042"/>
            <a:ext cx="295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287683" y="1483894"/>
            <a:ext cx="481724" cy="944505"/>
            <a:chOff x="3115427" y="2389425"/>
            <a:chExt cx="1538229" cy="10096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427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356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681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006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331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5409415" y="1474882"/>
            <a:ext cx="481724" cy="944505"/>
            <a:chOff x="3115427" y="2389425"/>
            <a:chExt cx="1538229" cy="1009650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427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356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681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006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331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그룹 20"/>
          <p:cNvGrpSpPr/>
          <p:nvPr/>
        </p:nvGrpSpPr>
        <p:grpSpPr>
          <a:xfrm>
            <a:off x="6837623" y="1441807"/>
            <a:ext cx="481724" cy="944505"/>
            <a:chOff x="3115427" y="2389425"/>
            <a:chExt cx="1538229" cy="1009650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427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356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681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006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331" y="2389425"/>
              <a:ext cx="314325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484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153</Words>
  <Application>Microsoft Office PowerPoint</Application>
  <PresentationFormat>사용자 지정</PresentationFormat>
  <Paragraphs>38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pc</cp:lastModifiedBy>
  <cp:revision>58</cp:revision>
  <dcterms:created xsi:type="dcterms:W3CDTF">2021-02-19T06:05:51Z</dcterms:created>
  <dcterms:modified xsi:type="dcterms:W3CDTF">2021-04-19T01:25:29Z</dcterms:modified>
</cp:coreProperties>
</file>