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809" r:id="rId1"/>
  </p:sldMasterIdLst>
  <p:sldIdLst>
    <p:sldId id="256" r:id="rId2"/>
    <p:sldId id="257" r:id="rId3"/>
    <p:sldId id="268" r:id="rId4"/>
    <p:sldId id="269" r:id="rId5"/>
    <p:sldId id="258" r:id="rId6"/>
    <p:sldId id="265" r:id="rId7"/>
    <p:sldId id="259" r:id="rId8"/>
    <p:sldId id="260" r:id="rId9"/>
    <p:sldId id="267" r:id="rId10"/>
    <p:sldId id="266" r:id="rId11"/>
    <p:sldId id="272" r:id="rId12"/>
    <p:sldId id="270" r:id="rId13"/>
    <p:sldId id="264" r:id="rId14"/>
    <p:sldId id="262" r:id="rId15"/>
    <p:sldId id="271" r:id="rId16"/>
    <p:sldId id="261" r:id="rId17"/>
    <p:sldId id="274" r:id="rId18"/>
  </p:sldIdLst>
  <p:sldSz cx="19010313" cy="10693400"/>
  <p:notesSz cx="7556500" cy="10693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543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2" d="100"/>
          <a:sy n="52" d="100"/>
        </p:scale>
        <p:origin x="734" y="48"/>
      </p:cViewPr>
      <p:guideLst>
        <p:guide orient="horz" pos="2880"/>
        <p:guide pos="543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9010313" cy="106934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24753" y="1"/>
            <a:ext cx="18217920" cy="1027259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1" y="6677150"/>
            <a:ext cx="17665085" cy="316349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1" y="1"/>
            <a:ext cx="13595958" cy="712390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252286" y="457357"/>
            <a:ext cx="17724117" cy="896855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1389601" y="1033253"/>
            <a:ext cx="15210725" cy="4313734"/>
          </a:xfrm>
        </p:spPr>
        <p:txBody>
          <a:bodyPr anchor="b">
            <a:normAutofit/>
          </a:bodyPr>
          <a:lstStyle>
            <a:lvl1pPr algn="r">
              <a:defRPr sz="1247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1532835" y="5465530"/>
            <a:ext cx="15210725" cy="858112"/>
          </a:xfrm>
        </p:spPr>
        <p:txBody>
          <a:bodyPr anchor="t">
            <a:noAutofit/>
          </a:bodyPr>
          <a:lstStyle>
            <a:lvl1pPr marL="0" indent="0" algn="r">
              <a:buNone/>
              <a:defRPr sz="4366">
                <a:solidFill>
                  <a:schemeClr val="bg1">
                    <a:lumMod val="50000"/>
                  </a:schemeClr>
                </a:solidFill>
              </a:defRPr>
            </a:lvl1pPr>
            <a:lvl2pPr marL="712866" indent="0" algn="ctr">
              <a:buNone/>
              <a:defRPr sz="3118"/>
            </a:lvl2pPr>
            <a:lvl3pPr marL="1425732" indent="0" algn="ctr">
              <a:buNone/>
              <a:defRPr sz="2807"/>
            </a:lvl3pPr>
            <a:lvl4pPr marL="2138599" indent="0" algn="ctr">
              <a:buNone/>
              <a:defRPr sz="2495"/>
            </a:lvl4pPr>
            <a:lvl5pPr marL="2851465" indent="0" algn="ctr">
              <a:buNone/>
              <a:defRPr sz="2495"/>
            </a:lvl5pPr>
            <a:lvl6pPr marL="3564331" indent="0" algn="ctr">
              <a:buNone/>
              <a:defRPr sz="2495"/>
            </a:lvl6pPr>
            <a:lvl7pPr marL="4277197" indent="0" algn="ctr">
              <a:buNone/>
              <a:defRPr sz="2495"/>
            </a:lvl7pPr>
            <a:lvl8pPr marL="4990064" indent="0" algn="ctr">
              <a:buNone/>
              <a:defRPr sz="2495"/>
            </a:lvl8pPr>
            <a:lvl9pPr marL="5702930" indent="0" algn="ctr">
              <a:buNone/>
              <a:defRPr sz="2495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7715988" y="7139011"/>
            <a:ext cx="9579459" cy="1813593"/>
          </a:xfrm>
        </p:spPr>
        <p:txBody>
          <a:bodyPr/>
          <a:lstStyle>
            <a:lvl1pPr algn="ctr">
              <a:defRPr sz="842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8668" y="7613900"/>
            <a:ext cx="6310636" cy="1864154"/>
          </a:xfrm>
        </p:spPr>
        <p:txBody>
          <a:bodyPr vert="horz" lIns="91440" tIns="45720" rIns="91440" bIns="45720" rtlCol="0" anchor="ctr"/>
          <a:lstStyle>
            <a:lvl1pPr algn="r">
              <a:defRPr lang="en-US" sz="8420" dirty="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15361303" y="5976092"/>
            <a:ext cx="1414525" cy="777244"/>
          </a:xfrm>
        </p:spPr>
        <p:txBody>
          <a:bodyPr/>
          <a:lstStyle>
            <a:lvl1pPr>
              <a:defRPr sz="3742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38100">
              <a:lnSpc>
                <a:spcPts val="1235"/>
              </a:lnSpc>
            </a:pPr>
            <a:fld id="{81D60167-4931-47E6-BA6A-407CBD079E47}" type="slidenum">
              <a:rPr lang="en-US" spc="-25" smtClean="0"/>
              <a:pPr marL="38100">
                <a:lnSpc>
                  <a:spcPts val="1235"/>
                </a:lnSpc>
              </a:pPr>
              <a:t>‹#›</a:t>
            </a:fld>
            <a:endParaRPr lang="en-US" spc="-25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6582173" y="7969929"/>
            <a:ext cx="803613" cy="803620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27778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330" y="6402838"/>
            <a:ext cx="16207895" cy="918164"/>
          </a:xfrm>
        </p:spPr>
        <p:txBody>
          <a:bodyPr anchor="b"/>
          <a:lstStyle>
            <a:lvl1pPr>
              <a:defRPr sz="498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69333" y="1069339"/>
            <a:ext cx="16204472" cy="4981682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4989"/>
            </a:lvl1pPr>
            <a:lvl2pPr marL="712866" indent="0">
              <a:buNone/>
              <a:defRPr sz="4366"/>
            </a:lvl2pPr>
            <a:lvl3pPr marL="1425732" indent="0">
              <a:buNone/>
              <a:defRPr sz="3742"/>
            </a:lvl3pPr>
            <a:lvl4pPr marL="2138599" indent="0">
              <a:buNone/>
              <a:defRPr sz="3118"/>
            </a:lvl4pPr>
            <a:lvl5pPr marL="2851465" indent="0">
              <a:buNone/>
              <a:defRPr sz="3118"/>
            </a:lvl5pPr>
            <a:lvl6pPr marL="3564331" indent="0">
              <a:buNone/>
              <a:defRPr sz="3118"/>
            </a:lvl6pPr>
            <a:lvl7pPr marL="4277197" indent="0">
              <a:buNone/>
              <a:defRPr sz="3118"/>
            </a:lvl7pPr>
            <a:lvl8pPr marL="4990064" indent="0">
              <a:buNone/>
              <a:defRPr sz="3118"/>
            </a:lvl8pPr>
            <a:lvl9pPr marL="5702930" indent="0">
              <a:buNone/>
              <a:defRPr sz="311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9299" y="7333076"/>
            <a:ext cx="16207926" cy="1064151"/>
          </a:xfrm>
        </p:spPr>
        <p:txBody>
          <a:bodyPr anchor="t"/>
          <a:lstStyle>
            <a:lvl1pPr marL="0" indent="0" algn="l">
              <a:buNone/>
              <a:defRPr sz="2495"/>
            </a:lvl1pPr>
            <a:lvl2pPr marL="712866" indent="0">
              <a:buNone/>
              <a:defRPr sz="2183"/>
            </a:lvl2pPr>
            <a:lvl3pPr marL="1425732" indent="0">
              <a:buNone/>
              <a:defRPr sz="1871"/>
            </a:lvl3pPr>
            <a:lvl4pPr marL="2138599" indent="0">
              <a:buNone/>
              <a:defRPr sz="1559"/>
            </a:lvl4pPr>
            <a:lvl5pPr marL="2851465" indent="0">
              <a:buNone/>
              <a:defRPr sz="1559"/>
            </a:lvl5pPr>
            <a:lvl6pPr marL="3564331" indent="0">
              <a:buNone/>
              <a:defRPr sz="1559"/>
            </a:lvl6pPr>
            <a:lvl7pPr marL="4277197" indent="0">
              <a:buNone/>
              <a:defRPr sz="1559"/>
            </a:lvl7pPr>
            <a:lvl8pPr marL="4990064" indent="0">
              <a:buNone/>
              <a:defRPr sz="1559"/>
            </a:lvl8pPr>
            <a:lvl9pPr marL="5702930" indent="0">
              <a:buNone/>
              <a:defRPr sz="155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35"/>
              </a:lnSpc>
            </a:pPr>
            <a:fld id="{81D60167-4931-47E6-BA6A-407CBD079E47}" type="slidenum">
              <a:rPr lang="en-US" spc="-25" smtClean="0"/>
              <a:pPr marL="38100">
                <a:lnSpc>
                  <a:spcPts val="1235"/>
                </a:lnSpc>
              </a:pPr>
              <a:t>‹#›</a:t>
            </a:fld>
            <a:endParaRPr lang="en-US" spc="-25" dirty="0"/>
          </a:p>
        </p:txBody>
      </p:sp>
    </p:spTree>
    <p:extLst>
      <p:ext uri="{BB962C8B-B14F-4D97-AF65-F5344CB8AC3E}">
        <p14:creationId xmlns:p14="http://schemas.microsoft.com/office/powerpoint/2010/main" val="2757120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332" y="1069341"/>
            <a:ext cx="16211316" cy="4981682"/>
          </a:xfrm>
        </p:spPr>
        <p:txBody>
          <a:bodyPr anchor="ctr">
            <a:normAutofit/>
          </a:bodyPr>
          <a:lstStyle>
            <a:lvl1pPr algn="ctr">
              <a:defRPr sz="748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9298" y="6402838"/>
            <a:ext cx="16207927" cy="198588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7"/>
            </a:lvl1pPr>
            <a:lvl2pPr marL="712866" indent="0">
              <a:buNone/>
              <a:defRPr sz="2183"/>
            </a:lvl2pPr>
            <a:lvl3pPr marL="1425732" indent="0">
              <a:buNone/>
              <a:defRPr sz="1871"/>
            </a:lvl3pPr>
            <a:lvl4pPr marL="2138599" indent="0">
              <a:buNone/>
              <a:defRPr sz="1559"/>
            </a:lvl4pPr>
            <a:lvl5pPr marL="2851465" indent="0">
              <a:buNone/>
              <a:defRPr sz="1559"/>
            </a:lvl5pPr>
            <a:lvl6pPr marL="3564331" indent="0">
              <a:buNone/>
              <a:defRPr sz="1559"/>
            </a:lvl6pPr>
            <a:lvl7pPr marL="4277197" indent="0">
              <a:buNone/>
              <a:defRPr sz="1559"/>
            </a:lvl7pPr>
            <a:lvl8pPr marL="4990064" indent="0">
              <a:buNone/>
              <a:defRPr sz="1559"/>
            </a:lvl8pPr>
            <a:lvl9pPr marL="5702930" indent="0">
              <a:buNone/>
              <a:defRPr sz="155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35"/>
              </a:lnSpc>
            </a:pPr>
            <a:fld id="{81D60167-4931-47E6-BA6A-407CBD079E47}" type="slidenum">
              <a:rPr lang="en-US" spc="-25" smtClean="0"/>
              <a:pPr marL="38100">
                <a:lnSpc>
                  <a:spcPts val="1235"/>
                </a:lnSpc>
              </a:pPr>
              <a:t>‹#›</a:t>
            </a:fld>
            <a:endParaRPr lang="en-US" spc="-25" dirty="0"/>
          </a:p>
        </p:txBody>
      </p:sp>
    </p:spTree>
    <p:extLst>
      <p:ext uri="{BB962C8B-B14F-4D97-AF65-F5344CB8AC3E}">
        <p14:creationId xmlns:p14="http://schemas.microsoft.com/office/powerpoint/2010/main" val="30381792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9055" y="1069340"/>
            <a:ext cx="14851838" cy="4547898"/>
          </a:xfrm>
        </p:spPr>
        <p:txBody>
          <a:bodyPr anchor="ctr">
            <a:normAutofit/>
          </a:bodyPr>
          <a:lstStyle>
            <a:lvl1pPr algn="ctr">
              <a:defRPr sz="748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2417241" y="5628976"/>
            <a:ext cx="13515466" cy="589038"/>
          </a:xfrm>
        </p:spPr>
        <p:txBody>
          <a:bodyPr anchor="t">
            <a:normAutofit/>
          </a:bodyPr>
          <a:lstStyle>
            <a:lvl1pPr marL="0" indent="0" algn="r">
              <a:buNone/>
              <a:defRPr sz="2183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712866" indent="0">
              <a:buNone/>
              <a:defRPr sz="2183"/>
            </a:lvl2pPr>
            <a:lvl3pPr marL="1425732" indent="0">
              <a:buNone/>
              <a:defRPr sz="1871"/>
            </a:lvl3pPr>
            <a:lvl4pPr marL="2138599" indent="0">
              <a:buNone/>
              <a:defRPr sz="1559"/>
            </a:lvl4pPr>
            <a:lvl5pPr marL="2851465" indent="0">
              <a:buNone/>
              <a:defRPr sz="1559"/>
            </a:lvl5pPr>
            <a:lvl6pPr marL="3564331" indent="0">
              <a:buNone/>
              <a:defRPr sz="1559"/>
            </a:lvl6pPr>
            <a:lvl7pPr marL="4277197" indent="0">
              <a:buNone/>
              <a:defRPr sz="1559"/>
            </a:lvl7pPr>
            <a:lvl8pPr marL="4990064" indent="0">
              <a:buNone/>
              <a:defRPr sz="1559"/>
            </a:lvl8pPr>
            <a:lvl9pPr marL="5702930" indent="0">
              <a:buNone/>
              <a:defRPr sz="155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9331" y="6402839"/>
            <a:ext cx="16211285" cy="1977534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7"/>
            </a:lvl1pPr>
            <a:lvl2pPr marL="712866" indent="0">
              <a:buNone/>
              <a:defRPr sz="2183"/>
            </a:lvl2pPr>
            <a:lvl3pPr marL="1425732" indent="0">
              <a:buNone/>
              <a:defRPr sz="1871"/>
            </a:lvl3pPr>
            <a:lvl4pPr marL="2138599" indent="0">
              <a:buNone/>
              <a:defRPr sz="1559"/>
            </a:lvl4pPr>
            <a:lvl5pPr marL="2851465" indent="0">
              <a:buNone/>
              <a:defRPr sz="1559"/>
            </a:lvl5pPr>
            <a:lvl6pPr marL="3564331" indent="0">
              <a:buNone/>
              <a:defRPr sz="1559"/>
            </a:lvl6pPr>
            <a:lvl7pPr marL="4277197" indent="0">
              <a:buNone/>
              <a:defRPr sz="1559"/>
            </a:lvl7pPr>
            <a:lvl8pPr marL="4990064" indent="0">
              <a:buNone/>
              <a:defRPr sz="1559"/>
            </a:lvl8pPr>
            <a:lvl9pPr marL="5702930" indent="0">
              <a:buNone/>
              <a:defRPr sz="155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35"/>
              </a:lnSpc>
            </a:pPr>
            <a:fld id="{81D60167-4931-47E6-BA6A-407CBD079E47}" type="slidenum">
              <a:rPr lang="en-US" spc="-25" smtClean="0"/>
              <a:pPr marL="38100">
                <a:lnSpc>
                  <a:spcPts val="1235"/>
                </a:lnSpc>
              </a:pPr>
              <a:t>‹#›</a:t>
            </a:fld>
            <a:endParaRPr lang="en-US" spc="-25" dirty="0"/>
          </a:p>
        </p:txBody>
      </p:sp>
      <p:sp>
        <p:nvSpPr>
          <p:cNvPr id="13" name="TextBox 12"/>
          <p:cNvSpPr txBox="1"/>
          <p:nvPr/>
        </p:nvSpPr>
        <p:spPr>
          <a:xfrm>
            <a:off x="1069331" y="1391839"/>
            <a:ext cx="950516" cy="911817"/>
          </a:xfrm>
          <a:prstGeom prst="rect">
            <a:avLst/>
          </a:prstGeom>
        </p:spPr>
        <p:txBody>
          <a:bodyPr vert="horz" lIns="142577" tIns="71289" rIns="142577" bIns="71289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12474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6330100" y="4557445"/>
            <a:ext cx="950516" cy="911817"/>
          </a:xfrm>
          <a:prstGeom prst="rect">
            <a:avLst/>
          </a:prstGeom>
        </p:spPr>
        <p:txBody>
          <a:bodyPr vert="horz" lIns="142577" tIns="71289" rIns="142577" bIns="71289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12474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650548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331" y="2687936"/>
            <a:ext cx="16207893" cy="3916602"/>
          </a:xfrm>
        </p:spPr>
        <p:txBody>
          <a:bodyPr anchor="b">
            <a:normAutofit/>
          </a:bodyPr>
          <a:lstStyle>
            <a:lvl1pPr algn="l">
              <a:defRPr sz="748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9331" y="6622904"/>
            <a:ext cx="16207893" cy="1778560"/>
          </a:xfrm>
        </p:spPr>
        <p:txBody>
          <a:bodyPr anchor="t">
            <a:normAutofit/>
          </a:bodyPr>
          <a:lstStyle>
            <a:lvl1pPr marL="0" indent="0" algn="l">
              <a:buNone/>
              <a:defRPr sz="2807"/>
            </a:lvl1pPr>
            <a:lvl2pPr marL="712866" indent="0">
              <a:buNone/>
              <a:defRPr sz="2183"/>
            </a:lvl2pPr>
            <a:lvl3pPr marL="1425732" indent="0">
              <a:buNone/>
              <a:defRPr sz="1871"/>
            </a:lvl3pPr>
            <a:lvl4pPr marL="2138599" indent="0">
              <a:buNone/>
              <a:defRPr sz="1559"/>
            </a:lvl4pPr>
            <a:lvl5pPr marL="2851465" indent="0">
              <a:buNone/>
              <a:defRPr sz="1559"/>
            </a:lvl5pPr>
            <a:lvl6pPr marL="3564331" indent="0">
              <a:buNone/>
              <a:defRPr sz="1559"/>
            </a:lvl6pPr>
            <a:lvl7pPr marL="4277197" indent="0">
              <a:buNone/>
              <a:defRPr sz="1559"/>
            </a:lvl7pPr>
            <a:lvl8pPr marL="4990064" indent="0">
              <a:buNone/>
              <a:defRPr sz="1559"/>
            </a:lvl8pPr>
            <a:lvl9pPr marL="5702930" indent="0">
              <a:buNone/>
              <a:defRPr sz="155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35"/>
              </a:lnSpc>
            </a:pPr>
            <a:fld id="{81D60167-4931-47E6-BA6A-407CBD079E47}" type="slidenum">
              <a:rPr lang="en-US" spc="-25" smtClean="0"/>
              <a:pPr marL="38100">
                <a:lnSpc>
                  <a:spcPts val="1235"/>
                </a:lnSpc>
              </a:pPr>
              <a:t>‹#›</a:t>
            </a:fld>
            <a:endParaRPr lang="en-US" spc="-25" dirty="0"/>
          </a:p>
        </p:txBody>
      </p:sp>
    </p:spTree>
    <p:extLst>
      <p:ext uri="{BB962C8B-B14F-4D97-AF65-F5344CB8AC3E}">
        <p14:creationId xmlns:p14="http://schemas.microsoft.com/office/powerpoint/2010/main" val="29763979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069333" y="1069341"/>
            <a:ext cx="16207892" cy="1796212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069333" y="3217368"/>
            <a:ext cx="5161300" cy="89854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3742" b="0">
                <a:solidFill>
                  <a:schemeClr val="accent1"/>
                </a:solidFill>
              </a:defRPr>
            </a:lvl1pPr>
            <a:lvl2pPr marL="712866" indent="0">
              <a:buNone/>
              <a:defRPr sz="3118" b="1"/>
            </a:lvl2pPr>
            <a:lvl3pPr marL="1425732" indent="0">
              <a:buNone/>
              <a:defRPr sz="2807" b="1"/>
            </a:lvl3pPr>
            <a:lvl4pPr marL="2138599" indent="0">
              <a:buNone/>
              <a:defRPr sz="2495" b="1"/>
            </a:lvl4pPr>
            <a:lvl5pPr marL="2851465" indent="0">
              <a:buNone/>
              <a:defRPr sz="2495" b="1"/>
            </a:lvl5pPr>
            <a:lvl6pPr marL="3564331" indent="0">
              <a:buNone/>
              <a:defRPr sz="2495" b="1"/>
            </a:lvl6pPr>
            <a:lvl7pPr marL="4277197" indent="0">
              <a:buNone/>
              <a:defRPr sz="2495" b="1"/>
            </a:lvl7pPr>
            <a:lvl8pPr marL="4990064" indent="0">
              <a:buNone/>
              <a:defRPr sz="2495" b="1"/>
            </a:lvl8pPr>
            <a:lvl9pPr marL="5702930" indent="0">
              <a:buNone/>
              <a:defRPr sz="249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069333" y="4115911"/>
            <a:ext cx="5161300" cy="4264462"/>
          </a:xfrm>
        </p:spPr>
        <p:txBody>
          <a:bodyPr anchor="t">
            <a:normAutofit/>
          </a:bodyPr>
          <a:lstStyle>
            <a:lvl1pPr marL="0" indent="0" algn="ctr">
              <a:buNone/>
              <a:defRPr sz="2183"/>
            </a:lvl1pPr>
            <a:lvl2pPr marL="712866" indent="0">
              <a:buNone/>
              <a:defRPr sz="1871"/>
            </a:lvl2pPr>
            <a:lvl3pPr marL="1425732" indent="0">
              <a:buNone/>
              <a:defRPr sz="1559"/>
            </a:lvl3pPr>
            <a:lvl4pPr marL="2138599" indent="0">
              <a:buNone/>
              <a:defRPr sz="1403"/>
            </a:lvl4pPr>
            <a:lvl5pPr marL="2851465" indent="0">
              <a:buNone/>
              <a:defRPr sz="1403"/>
            </a:lvl5pPr>
            <a:lvl6pPr marL="3564331" indent="0">
              <a:buNone/>
              <a:defRPr sz="1403"/>
            </a:lvl6pPr>
            <a:lvl7pPr marL="4277197" indent="0">
              <a:buNone/>
              <a:defRPr sz="1403"/>
            </a:lvl7pPr>
            <a:lvl8pPr marL="4990064" indent="0">
              <a:buNone/>
              <a:defRPr sz="1403"/>
            </a:lvl8pPr>
            <a:lvl9pPr marL="5702930" indent="0">
              <a:buNone/>
              <a:defRPr sz="140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2812" y="3217368"/>
            <a:ext cx="5161300" cy="89854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3742" b="0">
                <a:solidFill>
                  <a:schemeClr val="accent1"/>
                </a:solidFill>
              </a:defRPr>
            </a:lvl1pPr>
            <a:lvl2pPr marL="712866" indent="0">
              <a:buNone/>
              <a:defRPr sz="3118" b="1"/>
            </a:lvl2pPr>
            <a:lvl3pPr marL="1425732" indent="0">
              <a:buNone/>
              <a:defRPr sz="2807" b="1"/>
            </a:lvl3pPr>
            <a:lvl4pPr marL="2138599" indent="0">
              <a:buNone/>
              <a:defRPr sz="2495" b="1"/>
            </a:lvl4pPr>
            <a:lvl5pPr marL="2851465" indent="0">
              <a:buNone/>
              <a:defRPr sz="2495" b="1"/>
            </a:lvl5pPr>
            <a:lvl6pPr marL="3564331" indent="0">
              <a:buNone/>
              <a:defRPr sz="2495" b="1"/>
            </a:lvl6pPr>
            <a:lvl7pPr marL="4277197" indent="0">
              <a:buNone/>
              <a:defRPr sz="2495" b="1"/>
            </a:lvl7pPr>
            <a:lvl8pPr marL="4990064" indent="0">
              <a:buNone/>
              <a:defRPr sz="2495" b="1"/>
            </a:lvl8pPr>
            <a:lvl9pPr marL="5702930" indent="0">
              <a:buNone/>
              <a:defRPr sz="249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6602811" y="4115911"/>
            <a:ext cx="5161300" cy="4264462"/>
          </a:xfrm>
        </p:spPr>
        <p:txBody>
          <a:bodyPr anchor="t">
            <a:normAutofit/>
          </a:bodyPr>
          <a:lstStyle>
            <a:lvl1pPr marL="0" indent="0" algn="ctr">
              <a:buNone/>
              <a:defRPr sz="2183"/>
            </a:lvl1pPr>
            <a:lvl2pPr marL="712866" indent="0">
              <a:buNone/>
              <a:defRPr sz="1871"/>
            </a:lvl2pPr>
            <a:lvl3pPr marL="1425732" indent="0">
              <a:buNone/>
              <a:defRPr sz="1559"/>
            </a:lvl3pPr>
            <a:lvl4pPr marL="2138599" indent="0">
              <a:buNone/>
              <a:defRPr sz="1403"/>
            </a:lvl4pPr>
            <a:lvl5pPr marL="2851465" indent="0">
              <a:buNone/>
              <a:defRPr sz="1403"/>
            </a:lvl5pPr>
            <a:lvl6pPr marL="3564331" indent="0">
              <a:buNone/>
              <a:defRPr sz="1403"/>
            </a:lvl6pPr>
            <a:lvl7pPr marL="4277197" indent="0">
              <a:buNone/>
              <a:defRPr sz="1403"/>
            </a:lvl7pPr>
            <a:lvl8pPr marL="4990064" indent="0">
              <a:buNone/>
              <a:defRPr sz="1403"/>
            </a:lvl8pPr>
            <a:lvl9pPr marL="5702930" indent="0">
              <a:buNone/>
              <a:defRPr sz="140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2115925" y="3217368"/>
            <a:ext cx="5161300" cy="89854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3742" b="0">
                <a:solidFill>
                  <a:schemeClr val="accent1"/>
                </a:solidFill>
              </a:defRPr>
            </a:lvl1pPr>
            <a:lvl2pPr marL="712866" indent="0">
              <a:buNone/>
              <a:defRPr sz="3118" b="1"/>
            </a:lvl2pPr>
            <a:lvl3pPr marL="1425732" indent="0">
              <a:buNone/>
              <a:defRPr sz="2807" b="1"/>
            </a:lvl3pPr>
            <a:lvl4pPr marL="2138599" indent="0">
              <a:buNone/>
              <a:defRPr sz="2495" b="1"/>
            </a:lvl4pPr>
            <a:lvl5pPr marL="2851465" indent="0">
              <a:buNone/>
              <a:defRPr sz="2495" b="1"/>
            </a:lvl5pPr>
            <a:lvl6pPr marL="3564331" indent="0">
              <a:buNone/>
              <a:defRPr sz="2495" b="1"/>
            </a:lvl6pPr>
            <a:lvl7pPr marL="4277197" indent="0">
              <a:buNone/>
              <a:defRPr sz="2495" b="1"/>
            </a:lvl7pPr>
            <a:lvl8pPr marL="4990064" indent="0">
              <a:buNone/>
              <a:defRPr sz="2495" b="1"/>
            </a:lvl8pPr>
            <a:lvl9pPr marL="5702930" indent="0">
              <a:buNone/>
              <a:defRPr sz="249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12115925" y="4115911"/>
            <a:ext cx="5161300" cy="4264462"/>
          </a:xfrm>
        </p:spPr>
        <p:txBody>
          <a:bodyPr anchor="t">
            <a:normAutofit/>
          </a:bodyPr>
          <a:lstStyle>
            <a:lvl1pPr marL="0" indent="0" algn="ctr">
              <a:buNone/>
              <a:defRPr sz="2183"/>
            </a:lvl1pPr>
            <a:lvl2pPr marL="712866" indent="0">
              <a:buNone/>
              <a:defRPr sz="1871"/>
            </a:lvl2pPr>
            <a:lvl3pPr marL="1425732" indent="0">
              <a:buNone/>
              <a:defRPr sz="1559"/>
            </a:lvl3pPr>
            <a:lvl4pPr marL="2138599" indent="0">
              <a:buNone/>
              <a:defRPr sz="1403"/>
            </a:lvl4pPr>
            <a:lvl5pPr marL="2851465" indent="0">
              <a:buNone/>
              <a:defRPr sz="1403"/>
            </a:lvl5pPr>
            <a:lvl6pPr marL="3564331" indent="0">
              <a:buNone/>
              <a:defRPr sz="1403"/>
            </a:lvl6pPr>
            <a:lvl7pPr marL="4277197" indent="0">
              <a:buNone/>
              <a:defRPr sz="1403"/>
            </a:lvl7pPr>
            <a:lvl8pPr marL="4990064" indent="0">
              <a:buNone/>
              <a:defRPr sz="1403"/>
            </a:lvl8pPr>
            <a:lvl9pPr marL="5702930" indent="0">
              <a:buNone/>
              <a:defRPr sz="140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35"/>
              </a:lnSpc>
            </a:pPr>
            <a:fld id="{81D60167-4931-47E6-BA6A-407CBD079E47}" type="slidenum">
              <a:rPr lang="en-US" spc="-25" smtClean="0"/>
              <a:pPr marL="38100">
                <a:lnSpc>
                  <a:spcPts val="1235"/>
                </a:lnSpc>
              </a:pPr>
              <a:t>‹#›</a:t>
            </a:fld>
            <a:endParaRPr lang="en-US" spc="-25" dirty="0"/>
          </a:p>
        </p:txBody>
      </p:sp>
    </p:spTree>
    <p:extLst>
      <p:ext uri="{BB962C8B-B14F-4D97-AF65-F5344CB8AC3E}">
        <p14:creationId xmlns:p14="http://schemas.microsoft.com/office/powerpoint/2010/main" val="7776171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069331" y="1069341"/>
            <a:ext cx="16211285" cy="1796212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078748" y="5945494"/>
            <a:ext cx="5161300" cy="89854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3430" b="0">
                <a:solidFill>
                  <a:schemeClr val="accent1"/>
                </a:solidFill>
              </a:defRPr>
            </a:lvl1pPr>
            <a:lvl2pPr marL="712866" indent="0">
              <a:buNone/>
              <a:defRPr sz="3118" b="1"/>
            </a:lvl2pPr>
            <a:lvl3pPr marL="1425732" indent="0">
              <a:buNone/>
              <a:defRPr sz="2807" b="1"/>
            </a:lvl3pPr>
            <a:lvl4pPr marL="2138599" indent="0">
              <a:buNone/>
              <a:defRPr sz="2495" b="1"/>
            </a:lvl4pPr>
            <a:lvl5pPr marL="2851465" indent="0">
              <a:buNone/>
              <a:defRPr sz="2495" b="1"/>
            </a:lvl5pPr>
            <a:lvl6pPr marL="3564331" indent="0">
              <a:buNone/>
              <a:defRPr sz="2495" b="1"/>
            </a:lvl6pPr>
            <a:lvl7pPr marL="4277197" indent="0">
              <a:buNone/>
              <a:defRPr sz="2495" b="1"/>
            </a:lvl7pPr>
            <a:lvl8pPr marL="4990064" indent="0">
              <a:buNone/>
              <a:defRPr sz="2495" b="1"/>
            </a:lvl8pPr>
            <a:lvl9pPr marL="5702930" indent="0">
              <a:buNone/>
              <a:defRPr sz="249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69299" y="3217368"/>
            <a:ext cx="5161300" cy="2396153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2495"/>
            </a:lvl1pPr>
            <a:lvl2pPr marL="712866" indent="0">
              <a:buNone/>
              <a:defRPr sz="2495"/>
            </a:lvl2pPr>
            <a:lvl3pPr marL="1425732" indent="0">
              <a:buNone/>
              <a:defRPr sz="2495"/>
            </a:lvl3pPr>
            <a:lvl4pPr marL="2138599" indent="0">
              <a:buNone/>
              <a:defRPr sz="2495"/>
            </a:lvl4pPr>
            <a:lvl5pPr marL="2851465" indent="0">
              <a:buNone/>
              <a:defRPr sz="2495"/>
            </a:lvl5pPr>
            <a:lvl6pPr marL="3564331" indent="0">
              <a:buNone/>
              <a:defRPr sz="2495"/>
            </a:lvl6pPr>
            <a:lvl7pPr marL="4277197" indent="0">
              <a:buNone/>
              <a:defRPr sz="2495"/>
            </a:lvl7pPr>
            <a:lvl8pPr marL="4990064" indent="0">
              <a:buNone/>
              <a:defRPr sz="2495"/>
            </a:lvl8pPr>
            <a:lvl9pPr marL="5702930" indent="0">
              <a:buNone/>
              <a:defRPr sz="249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078748" y="6844037"/>
            <a:ext cx="5161300" cy="1536337"/>
          </a:xfrm>
        </p:spPr>
        <p:txBody>
          <a:bodyPr anchor="t">
            <a:normAutofit/>
          </a:bodyPr>
          <a:lstStyle>
            <a:lvl1pPr marL="0" indent="0" algn="ctr">
              <a:buNone/>
              <a:defRPr sz="2183"/>
            </a:lvl1pPr>
            <a:lvl2pPr marL="712866" indent="0">
              <a:buNone/>
              <a:defRPr sz="1871"/>
            </a:lvl2pPr>
            <a:lvl3pPr marL="1425732" indent="0">
              <a:buNone/>
              <a:defRPr sz="1559"/>
            </a:lvl3pPr>
            <a:lvl4pPr marL="2138599" indent="0">
              <a:buNone/>
              <a:defRPr sz="1403"/>
            </a:lvl4pPr>
            <a:lvl5pPr marL="2851465" indent="0">
              <a:buNone/>
              <a:defRPr sz="1403"/>
            </a:lvl5pPr>
            <a:lvl6pPr marL="3564331" indent="0">
              <a:buNone/>
              <a:defRPr sz="1403"/>
            </a:lvl6pPr>
            <a:lvl7pPr marL="4277197" indent="0">
              <a:buNone/>
              <a:defRPr sz="1403"/>
            </a:lvl7pPr>
            <a:lvl8pPr marL="4990064" indent="0">
              <a:buNone/>
              <a:defRPr sz="1403"/>
            </a:lvl8pPr>
            <a:lvl9pPr marL="5702930" indent="0">
              <a:buNone/>
              <a:defRPr sz="140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7160" y="5945494"/>
            <a:ext cx="5161300" cy="89854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3430" b="0">
                <a:solidFill>
                  <a:schemeClr val="accent1"/>
                </a:solidFill>
              </a:defRPr>
            </a:lvl1pPr>
            <a:lvl2pPr marL="712866" indent="0">
              <a:buNone/>
              <a:defRPr sz="3118" b="1"/>
            </a:lvl2pPr>
            <a:lvl3pPr marL="1425732" indent="0">
              <a:buNone/>
              <a:defRPr sz="2807" b="1"/>
            </a:lvl3pPr>
            <a:lvl4pPr marL="2138599" indent="0">
              <a:buNone/>
              <a:defRPr sz="2495" b="1"/>
            </a:lvl4pPr>
            <a:lvl5pPr marL="2851465" indent="0">
              <a:buNone/>
              <a:defRPr sz="2495" b="1"/>
            </a:lvl5pPr>
            <a:lvl6pPr marL="3564331" indent="0">
              <a:buNone/>
              <a:defRPr sz="2495" b="1"/>
            </a:lvl6pPr>
            <a:lvl7pPr marL="4277197" indent="0">
              <a:buNone/>
              <a:defRPr sz="2495" b="1"/>
            </a:lvl7pPr>
            <a:lvl8pPr marL="4990064" indent="0">
              <a:buNone/>
              <a:defRPr sz="2495" b="1"/>
            </a:lvl8pPr>
            <a:lvl9pPr marL="5702930" indent="0">
              <a:buNone/>
              <a:defRPr sz="249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6604960" y="3217368"/>
            <a:ext cx="5161300" cy="2393833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2495"/>
            </a:lvl1pPr>
            <a:lvl2pPr marL="712866" indent="0">
              <a:buNone/>
              <a:defRPr sz="2495"/>
            </a:lvl2pPr>
            <a:lvl3pPr marL="1425732" indent="0">
              <a:buNone/>
              <a:defRPr sz="2495"/>
            </a:lvl3pPr>
            <a:lvl4pPr marL="2138599" indent="0">
              <a:buNone/>
              <a:defRPr sz="2495"/>
            </a:lvl4pPr>
            <a:lvl5pPr marL="2851465" indent="0">
              <a:buNone/>
              <a:defRPr sz="2495"/>
            </a:lvl5pPr>
            <a:lvl6pPr marL="3564331" indent="0">
              <a:buNone/>
              <a:defRPr sz="2495"/>
            </a:lvl6pPr>
            <a:lvl7pPr marL="4277197" indent="0">
              <a:buNone/>
              <a:defRPr sz="2495"/>
            </a:lvl7pPr>
            <a:lvl8pPr marL="4990064" indent="0">
              <a:buNone/>
              <a:defRPr sz="2495"/>
            </a:lvl8pPr>
            <a:lvl9pPr marL="5702930" indent="0">
              <a:buNone/>
              <a:defRPr sz="249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6604960" y="6844035"/>
            <a:ext cx="5161300" cy="1536338"/>
          </a:xfrm>
        </p:spPr>
        <p:txBody>
          <a:bodyPr anchor="t">
            <a:normAutofit/>
          </a:bodyPr>
          <a:lstStyle>
            <a:lvl1pPr marL="0" indent="0" algn="ctr">
              <a:buNone/>
              <a:defRPr sz="2183"/>
            </a:lvl1pPr>
            <a:lvl2pPr marL="712866" indent="0">
              <a:buNone/>
              <a:defRPr sz="1871"/>
            </a:lvl2pPr>
            <a:lvl3pPr marL="1425732" indent="0">
              <a:buNone/>
              <a:defRPr sz="1559"/>
            </a:lvl3pPr>
            <a:lvl4pPr marL="2138599" indent="0">
              <a:buNone/>
              <a:defRPr sz="1403"/>
            </a:lvl4pPr>
            <a:lvl5pPr marL="2851465" indent="0">
              <a:buNone/>
              <a:defRPr sz="1403"/>
            </a:lvl5pPr>
            <a:lvl6pPr marL="3564331" indent="0">
              <a:buNone/>
              <a:defRPr sz="1403"/>
            </a:lvl6pPr>
            <a:lvl7pPr marL="4277197" indent="0">
              <a:buNone/>
              <a:defRPr sz="1403"/>
            </a:lvl7pPr>
            <a:lvl8pPr marL="4990064" indent="0">
              <a:buNone/>
              <a:defRPr sz="1403"/>
            </a:lvl8pPr>
            <a:lvl9pPr marL="5702930" indent="0">
              <a:buNone/>
              <a:defRPr sz="140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2113686" y="5945494"/>
            <a:ext cx="5161300" cy="89854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3430" b="0">
                <a:solidFill>
                  <a:schemeClr val="accent1"/>
                </a:solidFill>
              </a:defRPr>
            </a:lvl1pPr>
            <a:lvl2pPr marL="712866" indent="0">
              <a:buNone/>
              <a:defRPr sz="3118" b="1"/>
            </a:lvl2pPr>
            <a:lvl3pPr marL="1425732" indent="0">
              <a:buNone/>
              <a:defRPr sz="2807" b="1"/>
            </a:lvl3pPr>
            <a:lvl4pPr marL="2138599" indent="0">
              <a:buNone/>
              <a:defRPr sz="2495" b="1"/>
            </a:lvl4pPr>
            <a:lvl5pPr marL="2851465" indent="0">
              <a:buNone/>
              <a:defRPr sz="2495" b="1"/>
            </a:lvl5pPr>
            <a:lvl6pPr marL="3564331" indent="0">
              <a:buNone/>
              <a:defRPr sz="2495" b="1"/>
            </a:lvl6pPr>
            <a:lvl7pPr marL="4277197" indent="0">
              <a:buNone/>
              <a:defRPr sz="2495" b="1"/>
            </a:lvl7pPr>
            <a:lvl8pPr marL="4990064" indent="0">
              <a:buNone/>
              <a:defRPr sz="2495" b="1"/>
            </a:lvl8pPr>
            <a:lvl9pPr marL="5702930" indent="0">
              <a:buNone/>
              <a:defRPr sz="249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12113491" y="3217366"/>
            <a:ext cx="5161300" cy="239688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2495"/>
            </a:lvl1pPr>
            <a:lvl2pPr marL="712866" indent="0">
              <a:buNone/>
              <a:defRPr sz="2495"/>
            </a:lvl2pPr>
            <a:lvl3pPr marL="1425732" indent="0">
              <a:buNone/>
              <a:defRPr sz="2495"/>
            </a:lvl3pPr>
            <a:lvl4pPr marL="2138599" indent="0">
              <a:buNone/>
              <a:defRPr sz="2495"/>
            </a:lvl4pPr>
            <a:lvl5pPr marL="2851465" indent="0">
              <a:buNone/>
              <a:defRPr sz="2495"/>
            </a:lvl5pPr>
            <a:lvl6pPr marL="3564331" indent="0">
              <a:buNone/>
              <a:defRPr sz="2495"/>
            </a:lvl6pPr>
            <a:lvl7pPr marL="4277197" indent="0">
              <a:buNone/>
              <a:defRPr sz="2495"/>
            </a:lvl7pPr>
            <a:lvl8pPr marL="4990064" indent="0">
              <a:buNone/>
              <a:defRPr sz="2495"/>
            </a:lvl8pPr>
            <a:lvl9pPr marL="5702930" indent="0">
              <a:buNone/>
              <a:defRPr sz="249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12113491" y="6844032"/>
            <a:ext cx="5161300" cy="1536341"/>
          </a:xfrm>
        </p:spPr>
        <p:txBody>
          <a:bodyPr anchor="t">
            <a:normAutofit/>
          </a:bodyPr>
          <a:lstStyle>
            <a:lvl1pPr marL="0" indent="0" algn="ctr">
              <a:buNone/>
              <a:defRPr sz="2183"/>
            </a:lvl1pPr>
            <a:lvl2pPr marL="712866" indent="0">
              <a:buNone/>
              <a:defRPr sz="1871"/>
            </a:lvl2pPr>
            <a:lvl3pPr marL="1425732" indent="0">
              <a:buNone/>
              <a:defRPr sz="1559"/>
            </a:lvl3pPr>
            <a:lvl4pPr marL="2138599" indent="0">
              <a:buNone/>
              <a:defRPr sz="1403"/>
            </a:lvl4pPr>
            <a:lvl5pPr marL="2851465" indent="0">
              <a:buNone/>
              <a:defRPr sz="1403"/>
            </a:lvl5pPr>
            <a:lvl6pPr marL="3564331" indent="0">
              <a:buNone/>
              <a:defRPr sz="1403"/>
            </a:lvl6pPr>
            <a:lvl7pPr marL="4277197" indent="0">
              <a:buNone/>
              <a:defRPr sz="1403"/>
            </a:lvl7pPr>
            <a:lvl8pPr marL="4990064" indent="0">
              <a:buNone/>
              <a:defRPr sz="1403"/>
            </a:lvl8pPr>
            <a:lvl9pPr marL="5702930" indent="0">
              <a:buNone/>
              <a:defRPr sz="140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35"/>
              </a:lnSpc>
            </a:pPr>
            <a:fld id="{81D60167-4931-47E6-BA6A-407CBD079E47}" type="slidenum">
              <a:rPr lang="en-US" spc="-25" smtClean="0"/>
              <a:pPr marL="38100">
                <a:lnSpc>
                  <a:spcPts val="1235"/>
                </a:lnSpc>
              </a:pPr>
              <a:t>‹#›</a:t>
            </a:fld>
            <a:endParaRPr lang="en-US" spc="-25" dirty="0"/>
          </a:p>
        </p:txBody>
      </p:sp>
    </p:spTree>
    <p:extLst>
      <p:ext uri="{BB962C8B-B14F-4D97-AF65-F5344CB8AC3E}">
        <p14:creationId xmlns:p14="http://schemas.microsoft.com/office/powerpoint/2010/main" val="40239382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1069331" y="3217369"/>
            <a:ext cx="16207893" cy="516300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35"/>
              </a:lnSpc>
            </a:pPr>
            <a:fld id="{81D60167-4931-47E6-BA6A-407CBD079E47}" type="slidenum">
              <a:rPr lang="en-US" spc="-25" smtClean="0"/>
              <a:pPr marL="38100">
                <a:lnSpc>
                  <a:spcPts val="1235"/>
                </a:lnSpc>
              </a:pPr>
              <a:t>‹#›</a:t>
            </a:fld>
            <a:endParaRPr lang="en-US" spc="-25" dirty="0"/>
          </a:p>
        </p:txBody>
      </p:sp>
    </p:spTree>
    <p:extLst>
      <p:ext uri="{BB962C8B-B14F-4D97-AF65-F5344CB8AC3E}">
        <p14:creationId xmlns:p14="http://schemas.microsoft.com/office/powerpoint/2010/main" val="26363998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746087" y="1069341"/>
            <a:ext cx="3531138" cy="731103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1069331" y="1069341"/>
            <a:ext cx="12324943" cy="731103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35"/>
              </a:lnSpc>
            </a:pPr>
            <a:fld id="{81D60167-4931-47E6-BA6A-407CBD079E47}" type="slidenum">
              <a:rPr lang="en-US" spc="-25" smtClean="0"/>
              <a:pPr marL="38100">
                <a:lnSpc>
                  <a:spcPts val="1235"/>
                </a:lnSpc>
              </a:pPr>
              <a:t>‹#›</a:t>
            </a:fld>
            <a:endParaRPr lang="en-US" spc="-25" dirty="0"/>
          </a:p>
        </p:txBody>
      </p:sp>
    </p:spTree>
    <p:extLst>
      <p:ext uri="{BB962C8B-B14F-4D97-AF65-F5344CB8AC3E}">
        <p14:creationId xmlns:p14="http://schemas.microsoft.com/office/powerpoint/2010/main" val="2492514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1069331" y="3217370"/>
            <a:ext cx="16207893" cy="51630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35"/>
              </a:lnSpc>
            </a:pPr>
            <a:fld id="{81D60167-4931-47E6-BA6A-407CBD079E47}" type="slidenum">
              <a:rPr lang="en-US" spc="-25" smtClean="0"/>
              <a:pPr marL="38100">
                <a:lnSpc>
                  <a:spcPts val="1235"/>
                </a:lnSpc>
              </a:pPr>
              <a:t>‹#›</a:t>
            </a:fld>
            <a:endParaRPr lang="en-US" spc="-25" dirty="0"/>
          </a:p>
        </p:txBody>
      </p:sp>
    </p:spTree>
    <p:extLst>
      <p:ext uri="{BB962C8B-B14F-4D97-AF65-F5344CB8AC3E}">
        <p14:creationId xmlns:p14="http://schemas.microsoft.com/office/powerpoint/2010/main" val="3202539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333" y="1069341"/>
            <a:ext cx="16207893" cy="4979474"/>
          </a:xfrm>
        </p:spPr>
        <p:txBody>
          <a:bodyPr anchor="b">
            <a:normAutofit/>
          </a:bodyPr>
          <a:lstStyle>
            <a:lvl1pPr algn="l">
              <a:defRPr sz="84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333" y="5835165"/>
            <a:ext cx="16207893" cy="2556583"/>
          </a:xfrm>
        </p:spPr>
        <p:txBody>
          <a:bodyPr anchor="t">
            <a:normAutofit/>
          </a:bodyPr>
          <a:lstStyle>
            <a:lvl1pPr marL="0" indent="0" algn="l">
              <a:buNone/>
              <a:defRPr sz="3118">
                <a:solidFill>
                  <a:schemeClr val="bg1">
                    <a:lumMod val="50000"/>
                  </a:schemeClr>
                </a:solidFill>
              </a:defRPr>
            </a:lvl1pPr>
            <a:lvl2pPr marL="712866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2pPr>
            <a:lvl3pPr marL="1425732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3pPr>
            <a:lvl4pPr marL="2138599" indent="0">
              <a:buNone/>
              <a:defRPr sz="2495">
                <a:solidFill>
                  <a:schemeClr val="tx1">
                    <a:tint val="75000"/>
                  </a:schemeClr>
                </a:solidFill>
              </a:defRPr>
            </a:lvl4pPr>
            <a:lvl5pPr marL="2851465" indent="0">
              <a:buNone/>
              <a:defRPr sz="2495">
                <a:solidFill>
                  <a:schemeClr val="tx1">
                    <a:tint val="75000"/>
                  </a:schemeClr>
                </a:solidFill>
              </a:defRPr>
            </a:lvl5pPr>
            <a:lvl6pPr marL="3564331" indent="0">
              <a:buNone/>
              <a:defRPr sz="2495">
                <a:solidFill>
                  <a:schemeClr val="tx1">
                    <a:tint val="75000"/>
                  </a:schemeClr>
                </a:solidFill>
              </a:defRPr>
            </a:lvl6pPr>
            <a:lvl7pPr marL="4277197" indent="0">
              <a:buNone/>
              <a:defRPr sz="2495">
                <a:solidFill>
                  <a:schemeClr val="tx1">
                    <a:tint val="75000"/>
                  </a:schemeClr>
                </a:solidFill>
              </a:defRPr>
            </a:lvl7pPr>
            <a:lvl8pPr marL="4990064" indent="0">
              <a:buNone/>
              <a:defRPr sz="2495">
                <a:solidFill>
                  <a:schemeClr val="tx1">
                    <a:tint val="75000"/>
                  </a:schemeClr>
                </a:solidFill>
              </a:defRPr>
            </a:lvl8pPr>
            <a:lvl9pPr marL="5702930" indent="0">
              <a:buNone/>
              <a:defRPr sz="24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35"/>
              </a:lnSpc>
            </a:pPr>
            <a:fld id="{81D60167-4931-47E6-BA6A-407CBD079E47}" type="slidenum">
              <a:rPr lang="en-US" spc="-25" smtClean="0"/>
              <a:pPr marL="38100">
                <a:lnSpc>
                  <a:spcPts val="1235"/>
                </a:lnSpc>
              </a:pPr>
              <a:t>‹#›</a:t>
            </a:fld>
            <a:endParaRPr lang="en-US" spc="-25" dirty="0"/>
          </a:p>
        </p:txBody>
      </p:sp>
    </p:spTree>
    <p:extLst>
      <p:ext uri="{BB962C8B-B14F-4D97-AF65-F5344CB8AC3E}">
        <p14:creationId xmlns:p14="http://schemas.microsoft.com/office/powerpoint/2010/main" val="694509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1069331" y="1069340"/>
            <a:ext cx="16211285" cy="180584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1069330" y="3217370"/>
            <a:ext cx="7934551" cy="516300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9346068" y="3217370"/>
            <a:ext cx="7931158" cy="516300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35"/>
              </a:lnSpc>
            </a:pPr>
            <a:fld id="{81D60167-4931-47E6-BA6A-407CBD079E47}" type="slidenum">
              <a:rPr lang="en-US" spc="-25" smtClean="0"/>
              <a:pPr marL="38100">
                <a:lnSpc>
                  <a:spcPts val="1235"/>
                </a:lnSpc>
              </a:pPr>
              <a:t>‹#›</a:t>
            </a:fld>
            <a:endParaRPr lang="en-US" spc="-25" dirty="0"/>
          </a:p>
        </p:txBody>
      </p:sp>
    </p:spTree>
    <p:extLst>
      <p:ext uri="{BB962C8B-B14F-4D97-AF65-F5344CB8AC3E}">
        <p14:creationId xmlns:p14="http://schemas.microsoft.com/office/powerpoint/2010/main" val="3731068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1069333" y="1069340"/>
            <a:ext cx="16207893" cy="180584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1942" y="3217369"/>
            <a:ext cx="7571939" cy="1060287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4054" b="0">
                <a:solidFill>
                  <a:schemeClr val="accent1"/>
                </a:solidFill>
              </a:defRPr>
            </a:lvl1pPr>
            <a:lvl2pPr marL="712866" indent="0">
              <a:buNone/>
              <a:defRPr sz="3118" b="1"/>
            </a:lvl2pPr>
            <a:lvl3pPr marL="1425732" indent="0">
              <a:buNone/>
              <a:defRPr sz="2807" b="1"/>
            </a:lvl3pPr>
            <a:lvl4pPr marL="2138599" indent="0">
              <a:buNone/>
              <a:defRPr sz="2495" b="1"/>
            </a:lvl4pPr>
            <a:lvl5pPr marL="2851465" indent="0">
              <a:buNone/>
              <a:defRPr sz="2495" b="1"/>
            </a:lvl5pPr>
            <a:lvl6pPr marL="3564331" indent="0">
              <a:buNone/>
              <a:defRPr sz="2495" b="1"/>
            </a:lvl6pPr>
            <a:lvl7pPr marL="4277197" indent="0">
              <a:buNone/>
              <a:defRPr sz="2495" b="1"/>
            </a:lvl7pPr>
            <a:lvl8pPr marL="4990064" indent="0">
              <a:buNone/>
              <a:defRPr sz="2495" b="1"/>
            </a:lvl8pPr>
            <a:lvl9pPr marL="5702930" indent="0">
              <a:buNone/>
              <a:defRPr sz="249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1069333" y="4462184"/>
            <a:ext cx="7934548" cy="3918188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695683" y="3217369"/>
            <a:ext cx="7584932" cy="1060287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4054" b="0">
                <a:solidFill>
                  <a:schemeClr val="accent1"/>
                </a:solidFill>
              </a:defRPr>
            </a:lvl1pPr>
            <a:lvl2pPr marL="712866" indent="0">
              <a:buNone/>
              <a:defRPr sz="3118" b="1"/>
            </a:lvl2pPr>
            <a:lvl3pPr marL="1425732" indent="0">
              <a:buNone/>
              <a:defRPr sz="2807" b="1"/>
            </a:lvl3pPr>
            <a:lvl4pPr marL="2138599" indent="0">
              <a:buNone/>
              <a:defRPr sz="2495" b="1"/>
            </a:lvl4pPr>
            <a:lvl5pPr marL="2851465" indent="0">
              <a:buNone/>
              <a:defRPr sz="2495" b="1"/>
            </a:lvl5pPr>
            <a:lvl6pPr marL="3564331" indent="0">
              <a:buNone/>
              <a:defRPr sz="2495" b="1"/>
            </a:lvl6pPr>
            <a:lvl7pPr marL="4277197" indent="0">
              <a:buNone/>
              <a:defRPr sz="2495" b="1"/>
            </a:lvl7pPr>
            <a:lvl8pPr marL="4990064" indent="0">
              <a:buNone/>
              <a:defRPr sz="2495" b="1"/>
            </a:lvl8pPr>
            <a:lvl9pPr marL="5702930" indent="0">
              <a:buNone/>
              <a:defRPr sz="249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9346066" y="4462184"/>
            <a:ext cx="7934549" cy="3918188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35"/>
              </a:lnSpc>
            </a:pPr>
            <a:fld id="{81D60167-4931-47E6-BA6A-407CBD079E47}" type="slidenum">
              <a:rPr lang="en-US" spc="-25" smtClean="0"/>
              <a:pPr marL="38100">
                <a:lnSpc>
                  <a:spcPts val="1235"/>
                </a:lnSpc>
              </a:pPr>
              <a:t>‹#›</a:t>
            </a:fld>
            <a:endParaRPr lang="en-US" spc="-25" dirty="0"/>
          </a:p>
        </p:txBody>
      </p:sp>
    </p:spTree>
    <p:extLst>
      <p:ext uri="{BB962C8B-B14F-4D97-AF65-F5344CB8AC3E}">
        <p14:creationId xmlns:p14="http://schemas.microsoft.com/office/powerpoint/2010/main" val="188863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35"/>
              </a:lnSpc>
            </a:pPr>
            <a:fld id="{81D60167-4931-47E6-BA6A-407CBD079E47}" type="slidenum">
              <a:rPr lang="en-US" spc="-25" smtClean="0"/>
              <a:pPr marL="38100">
                <a:lnSpc>
                  <a:spcPts val="1235"/>
                </a:lnSpc>
              </a:pPr>
              <a:t>‹#›</a:t>
            </a:fld>
            <a:endParaRPr lang="en-US" spc="-25" dirty="0"/>
          </a:p>
        </p:txBody>
      </p:sp>
    </p:spTree>
    <p:extLst>
      <p:ext uri="{BB962C8B-B14F-4D97-AF65-F5344CB8AC3E}">
        <p14:creationId xmlns:p14="http://schemas.microsoft.com/office/powerpoint/2010/main" val="3439890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35"/>
              </a:lnSpc>
            </a:pPr>
            <a:fld id="{81D60167-4931-47E6-BA6A-407CBD079E47}" type="slidenum">
              <a:rPr lang="en-US" spc="-25" smtClean="0"/>
              <a:pPr marL="38100">
                <a:lnSpc>
                  <a:spcPts val="1235"/>
                </a:lnSpc>
              </a:pPr>
              <a:t>‹#›</a:t>
            </a:fld>
            <a:endParaRPr lang="en-US" spc="-25" dirty="0"/>
          </a:p>
        </p:txBody>
      </p:sp>
    </p:spTree>
    <p:extLst>
      <p:ext uri="{BB962C8B-B14F-4D97-AF65-F5344CB8AC3E}">
        <p14:creationId xmlns:p14="http://schemas.microsoft.com/office/powerpoint/2010/main" val="1097685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1559" y="1069340"/>
            <a:ext cx="6434785" cy="3154774"/>
          </a:xfrm>
        </p:spPr>
        <p:txBody>
          <a:bodyPr anchor="b">
            <a:normAutofit/>
          </a:bodyPr>
          <a:lstStyle>
            <a:lvl1pPr algn="ctr">
              <a:defRPr sz="561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7868156" y="1069341"/>
            <a:ext cx="9409068" cy="73110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1558" y="4224115"/>
            <a:ext cx="6434787" cy="4156257"/>
          </a:xfrm>
        </p:spPr>
        <p:txBody>
          <a:bodyPr anchor="t">
            <a:normAutofit/>
          </a:bodyPr>
          <a:lstStyle>
            <a:lvl1pPr marL="0" indent="0" algn="ctr">
              <a:buNone/>
              <a:defRPr sz="2807"/>
            </a:lvl1pPr>
            <a:lvl2pPr marL="712866" indent="0">
              <a:buNone/>
              <a:defRPr sz="2183"/>
            </a:lvl2pPr>
            <a:lvl3pPr marL="1425732" indent="0">
              <a:buNone/>
              <a:defRPr sz="1871"/>
            </a:lvl3pPr>
            <a:lvl4pPr marL="2138599" indent="0">
              <a:buNone/>
              <a:defRPr sz="1559"/>
            </a:lvl4pPr>
            <a:lvl5pPr marL="2851465" indent="0">
              <a:buNone/>
              <a:defRPr sz="1559"/>
            </a:lvl5pPr>
            <a:lvl6pPr marL="3564331" indent="0">
              <a:buNone/>
              <a:defRPr sz="1559"/>
            </a:lvl6pPr>
            <a:lvl7pPr marL="4277197" indent="0">
              <a:buNone/>
              <a:defRPr sz="1559"/>
            </a:lvl7pPr>
            <a:lvl8pPr marL="4990064" indent="0">
              <a:buNone/>
              <a:defRPr sz="1559"/>
            </a:lvl8pPr>
            <a:lvl9pPr marL="5702930" indent="0">
              <a:buNone/>
              <a:defRPr sz="155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35"/>
              </a:lnSpc>
            </a:pPr>
            <a:fld id="{81D60167-4931-47E6-BA6A-407CBD079E47}" type="slidenum">
              <a:rPr lang="en-US" spc="-25" smtClean="0"/>
              <a:pPr marL="38100">
                <a:lnSpc>
                  <a:spcPts val="1235"/>
                </a:lnSpc>
              </a:pPr>
              <a:t>‹#›</a:t>
            </a:fld>
            <a:endParaRPr lang="en-US" spc="-25" dirty="0"/>
          </a:p>
        </p:txBody>
      </p:sp>
    </p:spTree>
    <p:extLst>
      <p:ext uri="{BB962C8B-B14F-4D97-AF65-F5344CB8AC3E}">
        <p14:creationId xmlns:p14="http://schemas.microsoft.com/office/powerpoint/2010/main" val="2737196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330" y="1069340"/>
            <a:ext cx="9893879" cy="3154774"/>
          </a:xfrm>
        </p:spPr>
        <p:txBody>
          <a:bodyPr anchor="b">
            <a:normAutofit/>
          </a:bodyPr>
          <a:lstStyle>
            <a:lvl1pPr algn="ctr">
              <a:defRPr sz="561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66834" y="1"/>
            <a:ext cx="5610391" cy="7907835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4989"/>
            </a:lvl1pPr>
            <a:lvl2pPr marL="712866" indent="0">
              <a:buNone/>
              <a:defRPr sz="4366"/>
            </a:lvl2pPr>
            <a:lvl3pPr marL="1425732" indent="0">
              <a:buNone/>
              <a:defRPr sz="3742"/>
            </a:lvl3pPr>
            <a:lvl4pPr marL="2138599" indent="0">
              <a:buNone/>
              <a:defRPr sz="3118"/>
            </a:lvl4pPr>
            <a:lvl5pPr marL="2851465" indent="0">
              <a:buNone/>
              <a:defRPr sz="3118"/>
            </a:lvl5pPr>
            <a:lvl6pPr marL="3564331" indent="0">
              <a:buNone/>
              <a:defRPr sz="3118"/>
            </a:lvl6pPr>
            <a:lvl7pPr marL="4277197" indent="0">
              <a:buNone/>
              <a:defRPr sz="3118"/>
            </a:lvl7pPr>
            <a:lvl8pPr marL="4990064" indent="0">
              <a:buNone/>
              <a:defRPr sz="3118"/>
            </a:lvl8pPr>
            <a:lvl9pPr marL="5702930" indent="0">
              <a:buNone/>
              <a:defRPr sz="311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9332" y="4224115"/>
            <a:ext cx="9893878" cy="3683720"/>
          </a:xfrm>
        </p:spPr>
        <p:txBody>
          <a:bodyPr anchor="t">
            <a:normAutofit/>
          </a:bodyPr>
          <a:lstStyle>
            <a:lvl1pPr marL="0" indent="0" algn="ctr">
              <a:buNone/>
              <a:defRPr sz="2807"/>
            </a:lvl1pPr>
            <a:lvl2pPr marL="712866" indent="0">
              <a:buNone/>
              <a:defRPr sz="2183"/>
            </a:lvl2pPr>
            <a:lvl3pPr marL="1425732" indent="0">
              <a:buNone/>
              <a:defRPr sz="1871"/>
            </a:lvl3pPr>
            <a:lvl4pPr marL="2138599" indent="0">
              <a:buNone/>
              <a:defRPr sz="1559"/>
            </a:lvl4pPr>
            <a:lvl5pPr marL="2851465" indent="0">
              <a:buNone/>
              <a:defRPr sz="1559"/>
            </a:lvl5pPr>
            <a:lvl6pPr marL="3564331" indent="0">
              <a:buNone/>
              <a:defRPr sz="1559"/>
            </a:lvl6pPr>
            <a:lvl7pPr marL="4277197" indent="0">
              <a:buNone/>
              <a:defRPr sz="1559"/>
            </a:lvl7pPr>
            <a:lvl8pPr marL="4990064" indent="0">
              <a:buNone/>
              <a:defRPr sz="1559"/>
            </a:lvl8pPr>
            <a:lvl9pPr marL="5702930" indent="0">
              <a:buNone/>
              <a:defRPr sz="155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35"/>
              </a:lnSpc>
            </a:pPr>
            <a:fld id="{81D60167-4931-47E6-BA6A-407CBD079E47}" type="slidenum">
              <a:rPr lang="en-US" spc="-25" smtClean="0"/>
              <a:pPr marL="38100">
                <a:lnSpc>
                  <a:spcPts val="1235"/>
                </a:lnSpc>
              </a:pPr>
              <a:t>‹#›</a:t>
            </a:fld>
            <a:endParaRPr lang="en-US" spc="-25" dirty="0"/>
          </a:p>
        </p:txBody>
      </p:sp>
    </p:spTree>
    <p:extLst>
      <p:ext uri="{BB962C8B-B14F-4D97-AF65-F5344CB8AC3E}">
        <p14:creationId xmlns:p14="http://schemas.microsoft.com/office/powerpoint/2010/main" val="749186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9010313" cy="106934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39600" y="1"/>
            <a:ext cx="18719280" cy="10359845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331" y="1069341"/>
            <a:ext cx="16211285" cy="17962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331" y="3217370"/>
            <a:ext cx="16211286" cy="51630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379498" y="8977176"/>
            <a:ext cx="5901118" cy="7772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989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9333" y="8977176"/>
            <a:ext cx="8575408" cy="7772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989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03161" y="8977176"/>
            <a:ext cx="1414525" cy="7772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989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marL="38100">
              <a:lnSpc>
                <a:spcPts val="1235"/>
              </a:lnSpc>
            </a:pPr>
            <a:fld id="{81D60167-4931-47E6-BA6A-407CBD079E47}" type="slidenum">
              <a:rPr lang="en-US" spc="-25" smtClean="0"/>
              <a:pPr marL="38100">
                <a:lnSpc>
                  <a:spcPts val="1235"/>
                </a:lnSpc>
              </a:pPr>
              <a:t>‹#›</a:t>
            </a:fld>
            <a:endParaRPr lang="en-US" spc="-25" dirty="0"/>
          </a:p>
        </p:txBody>
      </p:sp>
    </p:spTree>
    <p:extLst>
      <p:ext uri="{BB962C8B-B14F-4D97-AF65-F5344CB8AC3E}">
        <p14:creationId xmlns:p14="http://schemas.microsoft.com/office/powerpoint/2010/main" val="3081602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  <p:sldLayoutId id="2147483813" r:id="rId4"/>
    <p:sldLayoutId id="2147483814" r:id="rId5"/>
    <p:sldLayoutId id="2147483815" r:id="rId6"/>
    <p:sldLayoutId id="2147483816" r:id="rId7"/>
    <p:sldLayoutId id="2147483817" r:id="rId8"/>
    <p:sldLayoutId id="2147483818" r:id="rId9"/>
    <p:sldLayoutId id="2147483819" r:id="rId10"/>
    <p:sldLayoutId id="2147483820" r:id="rId11"/>
    <p:sldLayoutId id="2147483821" r:id="rId12"/>
    <p:sldLayoutId id="2147483822" r:id="rId13"/>
    <p:sldLayoutId id="2147483823" r:id="rId14"/>
    <p:sldLayoutId id="2147483824" r:id="rId15"/>
    <p:sldLayoutId id="2147483825" r:id="rId16"/>
    <p:sldLayoutId id="2147483826" r:id="rId17"/>
  </p:sldLayoutIdLst>
  <p:txStyles>
    <p:titleStyle>
      <a:lvl1pPr algn="l" defTabSz="1425732" rtl="0" eaLnBrk="1" latinLnBrk="0" hangingPunct="1">
        <a:lnSpc>
          <a:spcPct val="90000"/>
        </a:lnSpc>
        <a:spcBef>
          <a:spcPct val="0"/>
        </a:spcBef>
        <a:buNone/>
        <a:defRPr sz="842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356433" indent="-356433" algn="l" defTabSz="1425732" rtl="0" eaLnBrk="1" latinLnBrk="0" hangingPunct="1">
        <a:lnSpc>
          <a:spcPct val="120000"/>
        </a:lnSpc>
        <a:spcBef>
          <a:spcPts val="1559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3118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1069299" indent="-356433" algn="l" defTabSz="1425732" rtl="0" eaLnBrk="1" latinLnBrk="0" hangingPunct="1">
        <a:lnSpc>
          <a:spcPct val="120000"/>
        </a:lnSpc>
        <a:spcBef>
          <a:spcPts val="78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807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782166" indent="-356433" algn="l" defTabSz="1425732" rtl="0" eaLnBrk="1" latinLnBrk="0" hangingPunct="1">
        <a:lnSpc>
          <a:spcPct val="120000"/>
        </a:lnSpc>
        <a:spcBef>
          <a:spcPts val="78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495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2495032" indent="-356433" algn="l" defTabSz="1425732" rtl="0" eaLnBrk="1" latinLnBrk="0" hangingPunct="1">
        <a:lnSpc>
          <a:spcPct val="120000"/>
        </a:lnSpc>
        <a:spcBef>
          <a:spcPts val="78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183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3207898" indent="-356433" algn="l" defTabSz="1425732" rtl="0" eaLnBrk="1" latinLnBrk="0" hangingPunct="1">
        <a:lnSpc>
          <a:spcPct val="120000"/>
        </a:lnSpc>
        <a:spcBef>
          <a:spcPts val="78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183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3920764" indent="-356433" algn="l" defTabSz="1425732" rtl="0" eaLnBrk="1" latinLnBrk="0" hangingPunct="1">
        <a:lnSpc>
          <a:spcPct val="120000"/>
        </a:lnSpc>
        <a:spcBef>
          <a:spcPts val="78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183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4633631" indent="-356433" algn="l" defTabSz="1425732" rtl="0" eaLnBrk="1" latinLnBrk="0" hangingPunct="1">
        <a:lnSpc>
          <a:spcPct val="120000"/>
        </a:lnSpc>
        <a:spcBef>
          <a:spcPts val="78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183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5346497" indent="-356433" algn="l" defTabSz="1425732" rtl="0" eaLnBrk="1" latinLnBrk="0" hangingPunct="1">
        <a:lnSpc>
          <a:spcPct val="120000"/>
        </a:lnSpc>
        <a:spcBef>
          <a:spcPts val="78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183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6059363" indent="-356433" algn="l" defTabSz="1425732" rtl="0" eaLnBrk="1" latinLnBrk="0" hangingPunct="1">
        <a:lnSpc>
          <a:spcPct val="120000"/>
        </a:lnSpc>
        <a:spcBef>
          <a:spcPts val="78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183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25732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1pPr>
      <a:lvl2pPr marL="712866" algn="l" defTabSz="1425732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2pPr>
      <a:lvl3pPr marL="1425732" algn="l" defTabSz="1425732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3pPr>
      <a:lvl4pPr marL="2138599" algn="l" defTabSz="1425732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4pPr>
      <a:lvl5pPr marL="2851465" algn="l" defTabSz="1425732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5pPr>
      <a:lvl6pPr marL="3564331" algn="l" defTabSz="1425732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6pPr>
      <a:lvl7pPr marL="4277197" algn="l" defTabSz="1425732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7pPr>
      <a:lvl8pPr marL="4990064" algn="l" defTabSz="1425732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8pPr>
      <a:lvl9pPr marL="5702930" algn="l" defTabSz="1425732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18756" y="317500"/>
            <a:ext cx="10744200" cy="3448123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algn="ctr">
              <a:lnSpc>
                <a:spcPct val="101200"/>
              </a:lnSpc>
              <a:spcBef>
                <a:spcPts val="85"/>
              </a:spcBef>
            </a:pPr>
            <a:r>
              <a:rPr sz="4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/>
                <a:cs typeface="Calibri"/>
              </a:rPr>
              <a:t>Generative Adversarial Neural  Networks on FPGA</a:t>
            </a:r>
          </a:p>
          <a:p>
            <a:pPr algn="ctr">
              <a:lnSpc>
                <a:spcPts val="1664"/>
              </a:lnSpc>
            </a:pPr>
            <a:r>
              <a:rPr sz="2800" spc="40" dirty="0">
                <a:latin typeface="Calibri"/>
                <a:cs typeface="Calibri"/>
              </a:rPr>
              <a:t>Embedded</a:t>
            </a:r>
            <a:r>
              <a:rPr sz="2800" spc="135" dirty="0">
                <a:latin typeface="Calibri"/>
                <a:cs typeface="Calibri"/>
              </a:rPr>
              <a:t> </a:t>
            </a:r>
            <a:r>
              <a:rPr sz="2800" spc="25" dirty="0">
                <a:latin typeface="Calibri"/>
                <a:cs typeface="Calibri"/>
              </a:rPr>
              <a:t>Deep</a:t>
            </a:r>
            <a:r>
              <a:rPr sz="2800" spc="135" dirty="0">
                <a:latin typeface="Calibri"/>
                <a:cs typeface="Calibri"/>
              </a:rPr>
              <a:t> </a:t>
            </a:r>
            <a:r>
              <a:rPr sz="2800" spc="60" dirty="0">
                <a:latin typeface="Calibri"/>
                <a:cs typeface="Calibri"/>
              </a:rPr>
              <a:t>Learning</a:t>
            </a:r>
            <a:endParaRPr sz="2800" dirty="0">
              <a:latin typeface="Calibri"/>
              <a:cs typeface="Calibri"/>
            </a:endParaRPr>
          </a:p>
          <a:p>
            <a:pPr marL="1287145" marR="1280160" algn="ctr">
              <a:lnSpc>
                <a:spcPct val="166900"/>
              </a:lnSpc>
              <a:spcBef>
                <a:spcPts val="745"/>
              </a:spcBef>
            </a:pPr>
            <a:r>
              <a:rPr sz="3200" spc="35" dirty="0">
                <a:latin typeface="Calibri"/>
                <a:cs typeface="Calibri"/>
              </a:rPr>
              <a:t>Alessandro</a:t>
            </a:r>
            <a:r>
              <a:rPr sz="3200" spc="100" dirty="0">
                <a:latin typeface="Calibri"/>
                <a:cs typeface="Calibri"/>
              </a:rPr>
              <a:t> </a:t>
            </a:r>
            <a:r>
              <a:rPr sz="3200" spc="30" dirty="0">
                <a:latin typeface="Calibri"/>
                <a:cs typeface="Calibri"/>
              </a:rPr>
              <a:t>Mileto </a:t>
            </a:r>
            <a:endParaRPr lang="en-US" sz="3200" spc="30" dirty="0">
              <a:latin typeface="Calibri"/>
              <a:cs typeface="Calibri"/>
            </a:endParaRPr>
          </a:p>
          <a:p>
            <a:pPr marL="1287145" marR="1280160" algn="ctr">
              <a:lnSpc>
                <a:spcPct val="166900"/>
              </a:lnSpc>
              <a:spcBef>
                <a:spcPts val="745"/>
              </a:spcBef>
            </a:pPr>
            <a:r>
              <a:rPr sz="3200" spc="-300" dirty="0">
                <a:latin typeface="Calibri"/>
                <a:cs typeface="Calibri"/>
              </a:rPr>
              <a:t> </a:t>
            </a:r>
            <a:r>
              <a:rPr sz="3200" spc="40" dirty="0">
                <a:latin typeface="Calibri"/>
                <a:cs typeface="Calibri"/>
              </a:rPr>
              <a:t>March</a:t>
            </a:r>
            <a:r>
              <a:rPr sz="3200" spc="135" dirty="0">
                <a:latin typeface="Calibri"/>
                <a:cs typeface="Calibri"/>
              </a:rPr>
              <a:t> </a:t>
            </a:r>
            <a:r>
              <a:rPr sz="3200" spc="5" dirty="0">
                <a:latin typeface="Calibri"/>
                <a:cs typeface="Calibri"/>
              </a:rPr>
              <a:t>03,</a:t>
            </a:r>
            <a:r>
              <a:rPr sz="3200" spc="13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2023</a:t>
            </a:r>
            <a:endParaRPr sz="3200" dirty="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13053" y="3779408"/>
            <a:ext cx="6352659" cy="382632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641062" y="7861300"/>
            <a:ext cx="3205480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200" spc="30" dirty="0">
                <a:latin typeface="Calibri"/>
                <a:cs typeface="Calibri"/>
              </a:rPr>
              <a:t>Credits: </a:t>
            </a:r>
            <a:r>
              <a:rPr sz="1200" spc="50" dirty="0">
                <a:latin typeface="Calibri"/>
                <a:cs typeface="Calibri"/>
              </a:rPr>
              <a:t> </a:t>
            </a:r>
            <a:r>
              <a:rPr sz="1200" spc="20" dirty="0">
                <a:latin typeface="Calibri"/>
                <a:cs typeface="Calibri"/>
              </a:rPr>
              <a:t>https://sthalles.github.io/intro-to-gans/</a:t>
            </a:r>
            <a:endParaRPr sz="1200" dirty="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412081" y="8292008"/>
            <a:ext cx="2527478" cy="74697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187272" y="8330388"/>
            <a:ext cx="1353312" cy="67436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434A1-D976-4325-E06C-16BD9DBF4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512" y="1069341"/>
            <a:ext cx="16211285" cy="179621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Quantization: integers are cool	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0AD747F-2341-B991-6D5D-3738CFB6E41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1156" y="2356820"/>
            <a:ext cx="16207893" cy="5163002"/>
          </a:xfrm>
        </p:spPr>
        <p:txBody>
          <a:bodyPr/>
          <a:lstStyle/>
          <a:p>
            <a:r>
              <a:rPr lang="en-US" sz="4800" dirty="0"/>
              <a:t>Deep learning uses floating point precision</a:t>
            </a:r>
          </a:p>
          <a:p>
            <a:r>
              <a:rPr lang="en-US" sz="4800" dirty="0"/>
              <a:t>Integer arithmetic is fine for most applications </a:t>
            </a:r>
          </a:p>
          <a:p>
            <a:r>
              <a:rPr lang="en-US" sz="4800" dirty="0"/>
              <a:t>We need to go from floats to integers</a:t>
            </a:r>
          </a:p>
          <a:p>
            <a:endParaRPr lang="en-US" sz="3600" dirty="0"/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84404F2-A443-884F-7745-97FF0D3288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1556" y="5215223"/>
            <a:ext cx="6734041" cy="312135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0787417-FAEE-03B3-42E6-38BEBC744339}"/>
              </a:ext>
            </a:extLst>
          </p:cNvPr>
          <p:cNvSpPr txBox="1"/>
          <p:nvPr/>
        </p:nvSpPr>
        <p:spPr>
          <a:xfrm>
            <a:off x="11176952" y="8415923"/>
            <a:ext cx="95554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https://docs.xilinx.com/r/2.5-English/ug1414-vitis-ai/Vitis-AI-Quantizer</a:t>
            </a:r>
          </a:p>
        </p:txBody>
      </p:sp>
    </p:spTree>
    <p:extLst>
      <p:ext uri="{BB962C8B-B14F-4D97-AF65-F5344CB8AC3E}">
        <p14:creationId xmlns:p14="http://schemas.microsoft.com/office/powerpoint/2010/main" val="1073027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54C89-94E8-D8AE-0968-C2538A40A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356" y="317500"/>
            <a:ext cx="17678399" cy="179621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Quantized partitioned computation graph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8C2DC5-E838-CDBB-116C-CA1ECB9E899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172608" y="1993900"/>
            <a:ext cx="16207893" cy="91013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dirty="0"/>
              <a:t>Only the top of the network is not run on </a:t>
            </a:r>
            <a:r>
              <a:rPr lang="en-US" sz="4400" dirty="0" err="1"/>
              <a:t>dpu</a:t>
            </a:r>
            <a:endParaRPr lang="en-US" sz="4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46FCB5-1F24-27F3-88B1-3A3BDD586F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0156" y="3517900"/>
            <a:ext cx="4747671" cy="595173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A08793B-10FE-4245-CE6D-BE23FD1A61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6556" y="3136900"/>
            <a:ext cx="4747670" cy="6165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644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434A1-D976-4325-E06C-16BD9DBF4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512" y="698499"/>
            <a:ext cx="16211285" cy="1796212"/>
          </a:xfrm>
        </p:spPr>
        <p:txBody>
          <a:bodyPr>
            <a:normAutofit/>
          </a:bodyPr>
          <a:lstStyle/>
          <a:p>
            <a:pPr algn="ctr"/>
            <a:r>
              <a:rPr lang="en-US" dirty="0" err="1"/>
              <a:t>Dpu</a:t>
            </a:r>
            <a:r>
              <a:rPr lang="en-US" dirty="0"/>
              <a:t>: One soft core to rule them 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D404A-48A3-659C-29DE-0C5B5193A68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037554" y="2100800"/>
            <a:ext cx="14935200" cy="1138730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en-US" sz="4000" dirty="0"/>
              <a:t>Ip by Xilinx for accelerating tensor operations in integer arithmetic</a:t>
            </a: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EA461EFF-81F6-FF18-442B-FACC558922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3254" y="3904872"/>
            <a:ext cx="8287543" cy="4351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>
            <a:extLst>
              <a:ext uri="{FF2B5EF4-FFF2-40B4-BE49-F238E27FC236}">
                <a16:creationId xmlns:a16="http://schemas.microsoft.com/office/drawing/2014/main" id="{5006442D-D36C-989C-C136-43000F6F77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969" y="3894631"/>
            <a:ext cx="5334000" cy="6100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44EF8B7-9811-BAB1-AFD1-4B1F988D2182}"/>
              </a:ext>
            </a:extLst>
          </p:cNvPr>
          <p:cNvSpPr txBox="1"/>
          <p:nvPr/>
        </p:nvSpPr>
        <p:spPr>
          <a:xfrm>
            <a:off x="9251976" y="8282099"/>
            <a:ext cx="95495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Images: https://docs.xilinx.com/r/en-US/pg338-dpu/Hardware-Architecture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B3C37EB-2ED4-61D0-70FE-1555AC419A6B}"/>
              </a:ext>
            </a:extLst>
          </p:cNvPr>
          <p:cNvSpPr txBox="1">
            <a:spLocks/>
          </p:cNvSpPr>
          <p:nvPr/>
        </p:nvSpPr>
        <p:spPr>
          <a:xfrm>
            <a:off x="1961356" y="2908300"/>
            <a:ext cx="14935200" cy="11387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56433" indent="-356433" algn="l" defTabSz="1425732" rtl="0" eaLnBrk="1" latinLnBrk="0" hangingPunct="1">
              <a:lnSpc>
                <a:spcPct val="120000"/>
              </a:lnSpc>
              <a:spcBef>
                <a:spcPts val="1559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3118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1069299" indent="-356433" algn="l" defTabSz="1425732" rtl="0" eaLnBrk="1" latinLnBrk="0" hangingPunct="1">
              <a:lnSpc>
                <a:spcPct val="120000"/>
              </a:lnSpc>
              <a:spcBef>
                <a:spcPts val="78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807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782166" indent="-356433" algn="l" defTabSz="1425732" rtl="0" eaLnBrk="1" latinLnBrk="0" hangingPunct="1">
              <a:lnSpc>
                <a:spcPct val="120000"/>
              </a:lnSpc>
              <a:spcBef>
                <a:spcPts val="78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495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2495032" indent="-356433" algn="l" defTabSz="1425732" rtl="0" eaLnBrk="1" latinLnBrk="0" hangingPunct="1">
              <a:lnSpc>
                <a:spcPct val="120000"/>
              </a:lnSpc>
              <a:spcBef>
                <a:spcPts val="78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183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3207898" indent="-356433" algn="l" defTabSz="1425732" rtl="0" eaLnBrk="1" latinLnBrk="0" hangingPunct="1">
              <a:lnSpc>
                <a:spcPct val="120000"/>
              </a:lnSpc>
              <a:spcBef>
                <a:spcPts val="78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183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3920764" indent="-356433" algn="l" defTabSz="1425732" rtl="0" eaLnBrk="1" latinLnBrk="0" hangingPunct="1">
              <a:lnSpc>
                <a:spcPct val="120000"/>
              </a:lnSpc>
              <a:spcBef>
                <a:spcPts val="78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183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4633631" indent="-356433" algn="l" defTabSz="1425732" rtl="0" eaLnBrk="1" latinLnBrk="0" hangingPunct="1">
              <a:lnSpc>
                <a:spcPct val="120000"/>
              </a:lnSpc>
              <a:spcBef>
                <a:spcPts val="78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183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5346497" indent="-356433" algn="l" defTabSz="1425732" rtl="0" eaLnBrk="1" latinLnBrk="0" hangingPunct="1">
              <a:lnSpc>
                <a:spcPct val="120000"/>
              </a:lnSpc>
              <a:spcBef>
                <a:spcPts val="78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183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6059363" indent="-356433" algn="l" defTabSz="1425732" rtl="0" eaLnBrk="1" latinLnBrk="0" hangingPunct="1">
              <a:lnSpc>
                <a:spcPct val="120000"/>
              </a:lnSpc>
              <a:spcBef>
                <a:spcPts val="78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183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dirty="0"/>
              <a:t>This work leverages a single core </a:t>
            </a:r>
            <a:r>
              <a:rPr lang="en-US" sz="4400" b="1" dirty="0">
                <a:solidFill>
                  <a:srgbClr val="0070C0"/>
                </a:solidFill>
              </a:rPr>
              <a:t>DPUCZDX8G</a:t>
            </a:r>
            <a:endParaRPr lang="en-US" sz="4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9205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434A1-D976-4325-E06C-16BD9DBF4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512" y="1069341"/>
            <a:ext cx="16211285" cy="1796212"/>
          </a:xfrm>
        </p:spPr>
        <p:txBody>
          <a:bodyPr>
            <a:normAutofit/>
          </a:bodyPr>
          <a:lstStyle/>
          <a:p>
            <a:pPr algn="ctr"/>
            <a:r>
              <a:rPr lang="en-US" dirty="0" err="1"/>
              <a:t>Pynq</a:t>
            </a:r>
            <a:r>
              <a:rPr lang="en-US" dirty="0"/>
              <a:t>: the anti headaches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D404A-48A3-659C-29DE-0C5B5193A68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287241" y="2865553"/>
            <a:ext cx="8435825" cy="113873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/>
              <a:t>Running the network is as easy as…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F054F08-B550-DA17-7F06-7A0580F31F2B}"/>
              </a:ext>
            </a:extLst>
          </p:cNvPr>
          <p:cNvSpPr txBox="1">
            <a:spLocks/>
          </p:cNvSpPr>
          <p:nvPr/>
        </p:nvSpPr>
        <p:spPr>
          <a:xfrm>
            <a:off x="5287241" y="7632700"/>
            <a:ext cx="8435825" cy="11387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56433" indent="-356433" algn="l" defTabSz="1425732" rtl="0" eaLnBrk="1" latinLnBrk="0" hangingPunct="1">
              <a:lnSpc>
                <a:spcPct val="120000"/>
              </a:lnSpc>
              <a:spcBef>
                <a:spcPts val="1559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3118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1069299" indent="-356433" algn="l" defTabSz="1425732" rtl="0" eaLnBrk="1" latinLnBrk="0" hangingPunct="1">
              <a:lnSpc>
                <a:spcPct val="120000"/>
              </a:lnSpc>
              <a:spcBef>
                <a:spcPts val="78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807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782166" indent="-356433" algn="l" defTabSz="1425732" rtl="0" eaLnBrk="1" latinLnBrk="0" hangingPunct="1">
              <a:lnSpc>
                <a:spcPct val="120000"/>
              </a:lnSpc>
              <a:spcBef>
                <a:spcPts val="78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495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2495032" indent="-356433" algn="l" defTabSz="1425732" rtl="0" eaLnBrk="1" latinLnBrk="0" hangingPunct="1">
              <a:lnSpc>
                <a:spcPct val="120000"/>
              </a:lnSpc>
              <a:spcBef>
                <a:spcPts val="78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183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3207898" indent="-356433" algn="l" defTabSz="1425732" rtl="0" eaLnBrk="1" latinLnBrk="0" hangingPunct="1">
              <a:lnSpc>
                <a:spcPct val="120000"/>
              </a:lnSpc>
              <a:spcBef>
                <a:spcPts val="78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183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3920764" indent="-356433" algn="l" defTabSz="1425732" rtl="0" eaLnBrk="1" latinLnBrk="0" hangingPunct="1">
              <a:lnSpc>
                <a:spcPct val="120000"/>
              </a:lnSpc>
              <a:spcBef>
                <a:spcPts val="78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183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4633631" indent="-356433" algn="l" defTabSz="1425732" rtl="0" eaLnBrk="1" latinLnBrk="0" hangingPunct="1">
              <a:lnSpc>
                <a:spcPct val="120000"/>
              </a:lnSpc>
              <a:spcBef>
                <a:spcPts val="78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183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5346497" indent="-356433" algn="l" defTabSz="1425732" rtl="0" eaLnBrk="1" latinLnBrk="0" hangingPunct="1">
              <a:lnSpc>
                <a:spcPct val="120000"/>
              </a:lnSpc>
              <a:spcBef>
                <a:spcPts val="78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183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6059363" indent="-356433" algn="l" defTabSz="1425732" rtl="0" eaLnBrk="1" latinLnBrk="0" hangingPunct="1">
              <a:lnSpc>
                <a:spcPct val="120000"/>
              </a:lnSpc>
              <a:spcBef>
                <a:spcPts val="78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183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7200" dirty="0"/>
              <a:t>NO more tears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E6510E3-BF22-F1FF-D70A-BE78B8F9A2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0956" y="4432300"/>
            <a:ext cx="13868400" cy="2426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35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434A1-D976-4325-E06C-16BD9DBF4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512" y="1069341"/>
            <a:ext cx="16211285" cy="179621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Unleash the beast: ultra96v2 at work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9DDE96-DFC3-FB64-7266-F83556823E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7172" y="2930883"/>
            <a:ext cx="15475968" cy="179621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B76CA19-B2EB-1155-D68C-85C4A41E97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3657" y="5173783"/>
            <a:ext cx="14240401" cy="147832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5FAF0A0-5765-B3D8-0A7B-0509EAE381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7807" y="7142048"/>
            <a:ext cx="13672103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155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B0ABD-9A3B-B22D-A1CF-CD9E4F2B0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331" y="622300"/>
            <a:ext cx="16211285" cy="1796212"/>
          </a:xfrm>
        </p:spPr>
        <p:txBody>
          <a:bodyPr/>
          <a:lstStyle/>
          <a:p>
            <a:r>
              <a:rPr lang="en-US" dirty="0"/>
              <a:t>A very tiny benchmark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245C0-E347-597B-497F-F7526247F0A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69328" y="2146300"/>
            <a:ext cx="16207893" cy="15959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generating one image on </a:t>
            </a:r>
            <a:r>
              <a:rPr lang="en-US" sz="3600" dirty="0" err="1"/>
              <a:t>cpu</a:t>
            </a:r>
            <a:r>
              <a:rPr lang="en-US" sz="3600" dirty="0"/>
              <a:t> takes two and a half more than on </a:t>
            </a:r>
            <a:r>
              <a:rPr lang="en-US" sz="3600" dirty="0" err="1"/>
              <a:t>dpu</a:t>
            </a:r>
            <a:endParaRPr lang="en-US" sz="3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20F470-5DD0-240A-81E5-44B34F281C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5503" y="8013700"/>
            <a:ext cx="13019306" cy="990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F418A13-AB37-8D49-2D31-BCD131D185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2352" y="3975100"/>
            <a:ext cx="13221846" cy="165368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EAE23E7-0CBC-3CD3-0FD6-12BEFCAF51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2352" y="5880100"/>
            <a:ext cx="13221846" cy="1720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438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434A1-D976-4325-E06C-16BD9DBF4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512" y="1069341"/>
            <a:ext cx="16211285" cy="1796212"/>
          </a:xfrm>
        </p:spPr>
        <p:txBody>
          <a:bodyPr/>
          <a:lstStyle/>
          <a:p>
            <a:pPr algn="ctr"/>
            <a:r>
              <a:rPr lang="en-US" dirty="0"/>
              <a:t>One last word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D404A-48A3-659C-29DE-0C5B5193A68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287243" y="2865553"/>
            <a:ext cx="8435825" cy="113873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/>
              <a:t>Giving back: is it important?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F054F08-B550-DA17-7F06-7A0580F31F2B}"/>
              </a:ext>
            </a:extLst>
          </p:cNvPr>
          <p:cNvSpPr txBox="1">
            <a:spLocks/>
          </p:cNvSpPr>
          <p:nvPr/>
        </p:nvSpPr>
        <p:spPr>
          <a:xfrm>
            <a:off x="4957060" y="4092400"/>
            <a:ext cx="8435825" cy="11387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56433" indent="-356433" algn="l" defTabSz="1425732" rtl="0" eaLnBrk="1" latinLnBrk="0" hangingPunct="1">
              <a:lnSpc>
                <a:spcPct val="120000"/>
              </a:lnSpc>
              <a:spcBef>
                <a:spcPts val="1559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3118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1069299" indent="-356433" algn="l" defTabSz="1425732" rtl="0" eaLnBrk="1" latinLnBrk="0" hangingPunct="1">
              <a:lnSpc>
                <a:spcPct val="120000"/>
              </a:lnSpc>
              <a:spcBef>
                <a:spcPts val="78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807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782166" indent="-356433" algn="l" defTabSz="1425732" rtl="0" eaLnBrk="1" latinLnBrk="0" hangingPunct="1">
              <a:lnSpc>
                <a:spcPct val="120000"/>
              </a:lnSpc>
              <a:spcBef>
                <a:spcPts val="78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495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2495032" indent="-356433" algn="l" defTabSz="1425732" rtl="0" eaLnBrk="1" latinLnBrk="0" hangingPunct="1">
              <a:lnSpc>
                <a:spcPct val="120000"/>
              </a:lnSpc>
              <a:spcBef>
                <a:spcPts val="78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183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3207898" indent="-356433" algn="l" defTabSz="1425732" rtl="0" eaLnBrk="1" latinLnBrk="0" hangingPunct="1">
              <a:lnSpc>
                <a:spcPct val="120000"/>
              </a:lnSpc>
              <a:spcBef>
                <a:spcPts val="78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183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3920764" indent="-356433" algn="l" defTabSz="1425732" rtl="0" eaLnBrk="1" latinLnBrk="0" hangingPunct="1">
              <a:lnSpc>
                <a:spcPct val="120000"/>
              </a:lnSpc>
              <a:spcBef>
                <a:spcPts val="78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183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4633631" indent="-356433" algn="l" defTabSz="1425732" rtl="0" eaLnBrk="1" latinLnBrk="0" hangingPunct="1">
              <a:lnSpc>
                <a:spcPct val="120000"/>
              </a:lnSpc>
              <a:spcBef>
                <a:spcPts val="78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183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5346497" indent="-356433" algn="l" defTabSz="1425732" rtl="0" eaLnBrk="1" latinLnBrk="0" hangingPunct="1">
              <a:lnSpc>
                <a:spcPct val="120000"/>
              </a:lnSpc>
              <a:spcBef>
                <a:spcPts val="78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183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6059363" indent="-356433" algn="l" defTabSz="1425732" rtl="0" eaLnBrk="1" latinLnBrk="0" hangingPunct="1">
              <a:lnSpc>
                <a:spcPct val="120000"/>
              </a:lnSpc>
              <a:spcBef>
                <a:spcPts val="78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183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7200" dirty="0"/>
              <a:t>NO!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2A7DA74-5A9E-59DB-0EB1-B52A3A01FEB1}"/>
              </a:ext>
            </a:extLst>
          </p:cNvPr>
          <p:cNvSpPr txBox="1">
            <a:spLocks/>
          </p:cNvSpPr>
          <p:nvPr/>
        </p:nvSpPr>
        <p:spPr>
          <a:xfrm>
            <a:off x="4957060" y="5366774"/>
            <a:ext cx="8435825" cy="11387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56433" indent="-356433" algn="l" defTabSz="1425732" rtl="0" eaLnBrk="1" latinLnBrk="0" hangingPunct="1">
              <a:lnSpc>
                <a:spcPct val="120000"/>
              </a:lnSpc>
              <a:spcBef>
                <a:spcPts val="1559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3118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1069299" indent="-356433" algn="l" defTabSz="1425732" rtl="0" eaLnBrk="1" latinLnBrk="0" hangingPunct="1">
              <a:lnSpc>
                <a:spcPct val="120000"/>
              </a:lnSpc>
              <a:spcBef>
                <a:spcPts val="78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807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782166" indent="-356433" algn="l" defTabSz="1425732" rtl="0" eaLnBrk="1" latinLnBrk="0" hangingPunct="1">
              <a:lnSpc>
                <a:spcPct val="120000"/>
              </a:lnSpc>
              <a:spcBef>
                <a:spcPts val="78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495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2495032" indent="-356433" algn="l" defTabSz="1425732" rtl="0" eaLnBrk="1" latinLnBrk="0" hangingPunct="1">
              <a:lnSpc>
                <a:spcPct val="120000"/>
              </a:lnSpc>
              <a:spcBef>
                <a:spcPts val="78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183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3207898" indent="-356433" algn="l" defTabSz="1425732" rtl="0" eaLnBrk="1" latinLnBrk="0" hangingPunct="1">
              <a:lnSpc>
                <a:spcPct val="120000"/>
              </a:lnSpc>
              <a:spcBef>
                <a:spcPts val="78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183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3920764" indent="-356433" algn="l" defTabSz="1425732" rtl="0" eaLnBrk="1" latinLnBrk="0" hangingPunct="1">
              <a:lnSpc>
                <a:spcPct val="120000"/>
              </a:lnSpc>
              <a:spcBef>
                <a:spcPts val="78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183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4633631" indent="-356433" algn="l" defTabSz="1425732" rtl="0" eaLnBrk="1" latinLnBrk="0" hangingPunct="1">
              <a:lnSpc>
                <a:spcPct val="120000"/>
              </a:lnSpc>
              <a:spcBef>
                <a:spcPts val="78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183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5346497" indent="-356433" algn="l" defTabSz="1425732" rtl="0" eaLnBrk="1" latinLnBrk="0" hangingPunct="1">
              <a:lnSpc>
                <a:spcPct val="120000"/>
              </a:lnSpc>
              <a:spcBef>
                <a:spcPts val="78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183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6059363" indent="-356433" algn="l" defTabSz="1425732" rtl="0" eaLnBrk="1" latinLnBrk="0" hangingPunct="1">
              <a:lnSpc>
                <a:spcPct val="120000"/>
              </a:lnSpc>
              <a:spcBef>
                <a:spcPts val="78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183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7200" dirty="0"/>
              <a:t>It is </a:t>
            </a:r>
            <a:r>
              <a:rPr lang="en-US" sz="7200" u="sng" dirty="0"/>
              <a:t>crucial</a:t>
            </a:r>
            <a:r>
              <a:rPr lang="en-US" sz="7200" dirty="0"/>
              <a:t>! </a:t>
            </a:r>
          </a:p>
        </p:txBody>
      </p:sp>
      <p:pic>
        <p:nvPicPr>
          <p:cNvPr id="8194" name="Picture 2" descr="Community Partners - DTRIC Insurance">
            <a:extLst>
              <a:ext uri="{FF2B5EF4-FFF2-40B4-BE49-F238E27FC236}">
                <a16:creationId xmlns:a16="http://schemas.microsoft.com/office/drawing/2014/main" id="{93554063-1F3A-B56A-BBAB-1A92AEC6DC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7546" y="6641148"/>
            <a:ext cx="4797409" cy="2995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7175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/>
      <p:bldP spid="6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B0ABD-9A3B-B22D-A1CF-CD9E4F2B0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9956" y="1384300"/>
            <a:ext cx="14630400" cy="5346700"/>
          </a:xfrm>
        </p:spPr>
        <p:txBody>
          <a:bodyPr>
            <a:normAutofit/>
          </a:bodyPr>
          <a:lstStyle/>
          <a:p>
            <a:pPr algn="ctr"/>
            <a:r>
              <a:rPr lang="en-US" sz="11500" dirty="0"/>
              <a:t>Thanks for your time!</a:t>
            </a:r>
          </a:p>
        </p:txBody>
      </p:sp>
    </p:spTree>
    <p:extLst>
      <p:ext uri="{BB962C8B-B14F-4D97-AF65-F5344CB8AC3E}">
        <p14:creationId xmlns:p14="http://schemas.microsoft.com/office/powerpoint/2010/main" val="2313639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434A1-D976-4325-E06C-16BD9DBF4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512" y="1069341"/>
            <a:ext cx="16211285" cy="1796212"/>
          </a:xfrm>
        </p:spPr>
        <p:txBody>
          <a:bodyPr/>
          <a:lstStyle/>
          <a:p>
            <a:pPr algn="ctr"/>
            <a:r>
              <a:rPr lang="en-US" dirty="0"/>
              <a:t>GENERATIVE ADVERSARIAL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D404A-48A3-659C-29DE-0C5B5193A68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1156" y="2963857"/>
            <a:ext cx="10591800" cy="5173060"/>
          </a:xfrm>
        </p:spPr>
        <p:txBody>
          <a:bodyPr>
            <a:normAutofit lnSpcReduction="10000"/>
          </a:bodyPr>
          <a:lstStyle/>
          <a:p>
            <a:r>
              <a:rPr lang="en-US" sz="4800" dirty="0"/>
              <a:t>THE HOLY GRAIL OF IMAGE GENERATION</a:t>
            </a:r>
          </a:p>
          <a:p>
            <a:r>
              <a:rPr lang="en-US" sz="4800" dirty="0"/>
              <a:t>Discriminator and generator</a:t>
            </a:r>
          </a:p>
          <a:p>
            <a:r>
              <a:rPr lang="en-US" sz="4800" dirty="0"/>
              <a:t>Data generation from noise</a:t>
            </a:r>
          </a:p>
          <a:p>
            <a:r>
              <a:rPr lang="en-US" sz="4800" dirty="0"/>
              <a:t>Training is a minimax game</a:t>
            </a:r>
          </a:p>
          <a:p>
            <a:r>
              <a:rPr lang="en-US" sz="4800" dirty="0"/>
              <a:t>Convergence Is cumbersome </a:t>
            </a:r>
          </a:p>
          <a:p>
            <a:pPr algn="ctr"/>
            <a:endParaRPr lang="en-US" sz="40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29886D1-3724-F942-B3F8-B7687E6AD972}"/>
              </a:ext>
            </a:extLst>
          </p:cNvPr>
          <p:cNvSpPr txBox="1">
            <a:spLocks/>
          </p:cNvSpPr>
          <p:nvPr/>
        </p:nvSpPr>
        <p:spPr>
          <a:xfrm>
            <a:off x="818356" y="4411657"/>
            <a:ext cx="8435825" cy="11387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56433" indent="-356433" algn="l" defTabSz="1425732" rtl="0" eaLnBrk="1" latinLnBrk="0" hangingPunct="1">
              <a:lnSpc>
                <a:spcPct val="120000"/>
              </a:lnSpc>
              <a:spcBef>
                <a:spcPts val="1559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3118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1069299" indent="-356433" algn="l" defTabSz="1425732" rtl="0" eaLnBrk="1" latinLnBrk="0" hangingPunct="1">
              <a:lnSpc>
                <a:spcPct val="120000"/>
              </a:lnSpc>
              <a:spcBef>
                <a:spcPts val="78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807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782166" indent="-356433" algn="l" defTabSz="1425732" rtl="0" eaLnBrk="1" latinLnBrk="0" hangingPunct="1">
              <a:lnSpc>
                <a:spcPct val="120000"/>
              </a:lnSpc>
              <a:spcBef>
                <a:spcPts val="78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495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2495032" indent="-356433" algn="l" defTabSz="1425732" rtl="0" eaLnBrk="1" latinLnBrk="0" hangingPunct="1">
              <a:lnSpc>
                <a:spcPct val="120000"/>
              </a:lnSpc>
              <a:spcBef>
                <a:spcPts val="78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183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3207898" indent="-356433" algn="l" defTabSz="1425732" rtl="0" eaLnBrk="1" latinLnBrk="0" hangingPunct="1">
              <a:lnSpc>
                <a:spcPct val="120000"/>
              </a:lnSpc>
              <a:spcBef>
                <a:spcPts val="78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183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3920764" indent="-356433" algn="l" defTabSz="1425732" rtl="0" eaLnBrk="1" latinLnBrk="0" hangingPunct="1">
              <a:lnSpc>
                <a:spcPct val="120000"/>
              </a:lnSpc>
              <a:spcBef>
                <a:spcPts val="78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183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4633631" indent="-356433" algn="l" defTabSz="1425732" rtl="0" eaLnBrk="1" latinLnBrk="0" hangingPunct="1">
              <a:lnSpc>
                <a:spcPct val="120000"/>
              </a:lnSpc>
              <a:spcBef>
                <a:spcPts val="78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183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5346497" indent="-356433" algn="l" defTabSz="1425732" rtl="0" eaLnBrk="1" latinLnBrk="0" hangingPunct="1">
              <a:lnSpc>
                <a:spcPct val="120000"/>
              </a:lnSpc>
              <a:spcBef>
                <a:spcPts val="78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183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6059363" indent="-356433" algn="l" defTabSz="1425732" rtl="0" eaLnBrk="1" latinLnBrk="0" hangingPunct="1">
              <a:lnSpc>
                <a:spcPct val="120000"/>
              </a:lnSpc>
              <a:spcBef>
                <a:spcPts val="78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183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40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311A0A3-919A-95BC-0432-7692A6F9D6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2992" y="2699573"/>
            <a:ext cx="8240569" cy="371965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953E547-58B0-253D-8D6E-ECF58D091D3F}"/>
              </a:ext>
            </a:extLst>
          </p:cNvPr>
          <p:cNvSpPr txBox="1"/>
          <p:nvPr/>
        </p:nvSpPr>
        <p:spPr>
          <a:xfrm>
            <a:off x="10318751" y="6517527"/>
            <a:ext cx="77048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Credits: https://medium.com/analytics-vidhya/introduction-to-generative-adversarial-networks-gans-852c8a29bd70</a:t>
            </a:r>
          </a:p>
        </p:txBody>
      </p:sp>
    </p:spTree>
    <p:extLst>
      <p:ext uri="{BB962C8B-B14F-4D97-AF65-F5344CB8AC3E}">
        <p14:creationId xmlns:p14="http://schemas.microsoft.com/office/powerpoint/2010/main" val="1818819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434A1-D976-4325-E06C-16BD9DBF4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513" y="296756"/>
            <a:ext cx="16211285" cy="1796212"/>
          </a:xfrm>
        </p:spPr>
        <p:txBody>
          <a:bodyPr/>
          <a:lstStyle/>
          <a:p>
            <a:r>
              <a:rPr lang="en-US" dirty="0"/>
              <a:t>Gan: what for?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A4C6E05-BBF4-423A-5A13-0090E393C73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13556" y="2765199"/>
            <a:ext cx="16207893" cy="5163002"/>
          </a:xfrm>
        </p:spPr>
        <p:txBody>
          <a:bodyPr/>
          <a:lstStyle/>
          <a:p>
            <a:r>
              <a:rPr lang="en-US" sz="4800" dirty="0"/>
              <a:t>Images generation</a:t>
            </a:r>
          </a:p>
          <a:p>
            <a:r>
              <a:rPr lang="en-US" sz="4800" dirty="0"/>
              <a:t>Planning</a:t>
            </a:r>
          </a:p>
          <a:p>
            <a:r>
              <a:rPr lang="en-US" sz="4800" dirty="0"/>
              <a:t>Anomaly detection</a:t>
            </a:r>
          </a:p>
          <a:p>
            <a:r>
              <a:rPr lang="en-US" sz="4400" dirty="0">
                <a:solidFill>
                  <a:srgbClr val="FF0000"/>
                </a:solidFill>
              </a:rPr>
              <a:t>imbalanced datasets augmentation</a:t>
            </a:r>
            <a:endParaRPr lang="en-US" sz="4000" dirty="0">
              <a:solidFill>
                <a:srgbClr val="FF0000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5E4AFF3-A869-F3B4-9DB6-CA535F1F72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6156" y="774700"/>
            <a:ext cx="8340051" cy="474919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E97A577-891D-3C51-0D9E-7E7BA3803C82}"/>
              </a:ext>
            </a:extLst>
          </p:cNvPr>
          <p:cNvSpPr txBox="1"/>
          <p:nvPr/>
        </p:nvSpPr>
        <p:spPr>
          <a:xfrm>
            <a:off x="9281391" y="5556261"/>
            <a:ext cx="954958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Credits: https://mobilemonitoringsolutions.com/wp-content/uploads/2019/01/data_imbalance3.png</a:t>
            </a:r>
          </a:p>
        </p:txBody>
      </p:sp>
    </p:spTree>
    <p:extLst>
      <p:ext uri="{BB962C8B-B14F-4D97-AF65-F5344CB8AC3E}">
        <p14:creationId xmlns:p14="http://schemas.microsoft.com/office/powerpoint/2010/main" val="3595210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1FAC5-3775-0DFE-BBD9-60B2B4F60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939" y="1003300"/>
            <a:ext cx="16211285" cy="1796212"/>
          </a:xfrm>
        </p:spPr>
        <p:txBody>
          <a:bodyPr/>
          <a:lstStyle/>
          <a:p>
            <a:r>
              <a:rPr lang="en-US" dirty="0"/>
              <a:t>Gan: examples 	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AFCA93-CE33-24BA-99A9-36BEA2CB30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4845" y="976671"/>
            <a:ext cx="10039350" cy="691721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90F3CC9-F03B-B204-8403-F9A22D7EE73C}"/>
              </a:ext>
            </a:extLst>
          </p:cNvPr>
          <p:cNvSpPr txBox="1"/>
          <p:nvPr/>
        </p:nvSpPr>
        <p:spPr>
          <a:xfrm>
            <a:off x="432260" y="8285912"/>
            <a:ext cx="95495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Credits for the images: https://machinelearningmastery.com/impressive-applications-of-generative-adversarial-networks/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1FC050C-E586-36EB-BBC1-6E51FFA803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156" y="2799512"/>
            <a:ext cx="7028930" cy="3690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268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434A1-D976-4325-E06C-16BD9DBF4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512" y="1069341"/>
            <a:ext cx="16211285" cy="179621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Embedded deep learning: oh dear, why?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9B12DDA-0871-1C02-1614-5C4FAAD3B69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74517" y="2493212"/>
            <a:ext cx="16207893" cy="5163002"/>
          </a:xfrm>
        </p:spPr>
        <p:txBody>
          <a:bodyPr>
            <a:normAutofit/>
          </a:bodyPr>
          <a:lstStyle/>
          <a:p>
            <a:r>
              <a:rPr lang="en-US" sz="4000" dirty="0"/>
              <a:t>Modern applications require low latencies </a:t>
            </a:r>
          </a:p>
          <a:p>
            <a:r>
              <a:rPr lang="en-US" sz="4000" dirty="0"/>
              <a:t>Privacy matters: keep data close to the user</a:t>
            </a:r>
          </a:p>
          <a:p>
            <a:r>
              <a:rPr lang="en-US" sz="4000" dirty="0"/>
              <a:t>model complexity has to be tuned appropriately</a:t>
            </a:r>
          </a:p>
          <a:p>
            <a:r>
              <a:rPr lang="en-US" sz="4000" dirty="0"/>
              <a:t>Some embedded devices have programmable fabric</a:t>
            </a:r>
          </a:p>
          <a:p>
            <a:endParaRPr lang="en-US" sz="40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B32C027-3B6B-FA4D-750A-521FFB3ECBE8}"/>
              </a:ext>
            </a:extLst>
          </p:cNvPr>
          <p:cNvSpPr txBox="1">
            <a:spLocks/>
          </p:cNvSpPr>
          <p:nvPr/>
        </p:nvSpPr>
        <p:spPr>
          <a:xfrm>
            <a:off x="4487058" y="7023100"/>
            <a:ext cx="10036192" cy="22960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56433" indent="-356433" algn="l" defTabSz="1425732" rtl="0" eaLnBrk="1" latinLnBrk="0" hangingPunct="1">
              <a:lnSpc>
                <a:spcPct val="120000"/>
              </a:lnSpc>
              <a:spcBef>
                <a:spcPts val="1559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3118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1069299" indent="-356433" algn="l" defTabSz="1425732" rtl="0" eaLnBrk="1" latinLnBrk="0" hangingPunct="1">
              <a:lnSpc>
                <a:spcPct val="120000"/>
              </a:lnSpc>
              <a:spcBef>
                <a:spcPts val="78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807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782166" indent="-356433" algn="l" defTabSz="1425732" rtl="0" eaLnBrk="1" latinLnBrk="0" hangingPunct="1">
              <a:lnSpc>
                <a:spcPct val="120000"/>
              </a:lnSpc>
              <a:spcBef>
                <a:spcPts val="78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495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2495032" indent="-356433" algn="l" defTabSz="1425732" rtl="0" eaLnBrk="1" latinLnBrk="0" hangingPunct="1">
              <a:lnSpc>
                <a:spcPct val="120000"/>
              </a:lnSpc>
              <a:spcBef>
                <a:spcPts val="78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183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3207898" indent="-356433" algn="l" defTabSz="1425732" rtl="0" eaLnBrk="1" latinLnBrk="0" hangingPunct="1">
              <a:lnSpc>
                <a:spcPct val="120000"/>
              </a:lnSpc>
              <a:spcBef>
                <a:spcPts val="78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183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3920764" indent="-356433" algn="l" defTabSz="1425732" rtl="0" eaLnBrk="1" latinLnBrk="0" hangingPunct="1">
              <a:lnSpc>
                <a:spcPct val="120000"/>
              </a:lnSpc>
              <a:spcBef>
                <a:spcPts val="78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183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4633631" indent="-356433" algn="l" defTabSz="1425732" rtl="0" eaLnBrk="1" latinLnBrk="0" hangingPunct="1">
              <a:lnSpc>
                <a:spcPct val="120000"/>
              </a:lnSpc>
              <a:spcBef>
                <a:spcPts val="78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183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5346497" indent="-356433" algn="l" defTabSz="1425732" rtl="0" eaLnBrk="1" latinLnBrk="0" hangingPunct="1">
              <a:lnSpc>
                <a:spcPct val="120000"/>
              </a:lnSpc>
              <a:spcBef>
                <a:spcPts val="78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183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6059363" indent="-356433" algn="l" defTabSz="1425732" rtl="0" eaLnBrk="1" latinLnBrk="0" hangingPunct="1">
              <a:lnSpc>
                <a:spcPct val="120000"/>
              </a:lnSpc>
              <a:spcBef>
                <a:spcPts val="78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183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7200" dirty="0">
                <a:solidFill>
                  <a:schemeClr val="accent1"/>
                </a:solidFill>
              </a:rPr>
              <a:t>Did somebody say </a:t>
            </a:r>
            <a:r>
              <a:rPr lang="en-US" sz="7200" dirty="0" err="1">
                <a:solidFill>
                  <a:schemeClr val="accent1"/>
                </a:solidFill>
              </a:rPr>
              <a:t>fpga</a:t>
            </a:r>
            <a:r>
              <a:rPr lang="en-US" sz="7200" dirty="0">
                <a:solidFill>
                  <a:schemeClr val="accent1"/>
                </a:solidFill>
              </a:rPr>
              <a:t>?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F19F59F-0D8C-94A7-6A4F-9D2EC492A6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5956" y="2488666"/>
            <a:ext cx="5487818" cy="300594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B8E2B75-6D82-D87B-62F5-A194E749F56E}"/>
              </a:ext>
            </a:extLst>
          </p:cNvPr>
          <p:cNvSpPr txBox="1"/>
          <p:nvPr/>
        </p:nvSpPr>
        <p:spPr>
          <a:xfrm>
            <a:off x="8678463" y="5494614"/>
            <a:ext cx="95402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400" dirty="0"/>
              <a:t>Credits: https://www.plugandplaytechcenter.com/resources/tinyml-making-smart-devices-tinier-ever/</a:t>
            </a:r>
          </a:p>
        </p:txBody>
      </p:sp>
    </p:spTree>
    <p:extLst>
      <p:ext uri="{BB962C8B-B14F-4D97-AF65-F5344CB8AC3E}">
        <p14:creationId xmlns:p14="http://schemas.microsoft.com/office/powerpoint/2010/main" val="1541010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8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434A1-D976-4325-E06C-16BD9DBF4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512" y="1069341"/>
            <a:ext cx="16211285" cy="179621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Slow down: Taming Model complexity</a:t>
            </a:r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6CC7D05E-B7E3-E3DE-131F-9ACDE12C7AA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74517" y="2493212"/>
            <a:ext cx="16207893" cy="5163002"/>
          </a:xfrm>
        </p:spPr>
        <p:txBody>
          <a:bodyPr>
            <a:normAutofit/>
          </a:bodyPr>
          <a:lstStyle/>
          <a:p>
            <a:r>
              <a:rPr lang="en-US" sz="4000" dirty="0"/>
              <a:t>Modern applications are demanding</a:t>
            </a:r>
          </a:p>
          <a:p>
            <a:r>
              <a:rPr lang="en-US" sz="4000" dirty="0"/>
              <a:t>Deep learning models are complex</a:t>
            </a:r>
          </a:p>
          <a:p>
            <a:r>
              <a:rPr lang="en-US" sz="4000" dirty="0"/>
              <a:t>Embedded devices are constrained </a:t>
            </a:r>
          </a:p>
          <a:p>
            <a:endParaRPr lang="en-US" sz="4000" dirty="0"/>
          </a:p>
        </p:txBody>
      </p:sp>
      <p:pic>
        <p:nvPicPr>
          <p:cNvPr id="5122" name="Picture 2" descr="Visualizing Artificial Neural Networks (ANNs) with just One Line of ...">
            <a:extLst>
              <a:ext uri="{FF2B5EF4-FFF2-40B4-BE49-F238E27FC236}">
                <a16:creationId xmlns:a16="http://schemas.microsoft.com/office/drawing/2014/main" id="{FD06E7BF-32A9-081E-F7D1-B3EB8C9CAA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7997" y="2521152"/>
            <a:ext cx="6869408" cy="4829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D7350A3-8790-67E8-B30C-4F13C764B2A9}"/>
              </a:ext>
            </a:extLst>
          </p:cNvPr>
          <p:cNvSpPr txBox="1"/>
          <p:nvPr/>
        </p:nvSpPr>
        <p:spPr>
          <a:xfrm>
            <a:off x="9047956" y="7501171"/>
            <a:ext cx="95402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https://towardsdatascience.com/visualizing-artificial-neural-networks-anns-with-just-one-line-of-code-b4233607209e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F3E2C166-53D1-75BB-E477-48365F131E5E}"/>
              </a:ext>
            </a:extLst>
          </p:cNvPr>
          <p:cNvSpPr txBox="1">
            <a:spLocks/>
          </p:cNvSpPr>
          <p:nvPr/>
        </p:nvSpPr>
        <p:spPr>
          <a:xfrm>
            <a:off x="970756" y="6032500"/>
            <a:ext cx="16211285" cy="17962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142573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420" kern="1200" cap="all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Who is </a:t>
            </a:r>
            <a:r>
              <a:rPr lang="en-US" dirty="0" err="1"/>
              <a:t>gonna</a:t>
            </a:r>
            <a:r>
              <a:rPr lang="en-US" dirty="0"/>
              <a:t> save us now?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F0DDE23F-08EE-9B3F-5CC8-0E5AA8FA9180}"/>
              </a:ext>
            </a:extLst>
          </p:cNvPr>
          <p:cNvSpPr txBox="1">
            <a:spLocks/>
          </p:cNvSpPr>
          <p:nvPr/>
        </p:nvSpPr>
        <p:spPr>
          <a:xfrm>
            <a:off x="1580356" y="7378685"/>
            <a:ext cx="16211285" cy="17962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142573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420" kern="1200" cap="all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Did somebody say </a:t>
            </a:r>
            <a:r>
              <a:rPr lang="en-US" dirty="0" err="1"/>
              <a:t>fpga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781637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11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434A1-D976-4325-E06C-16BD9DBF4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772444" y="323502"/>
            <a:ext cx="16211285" cy="1796212"/>
          </a:xfrm>
        </p:spPr>
        <p:txBody>
          <a:bodyPr/>
          <a:lstStyle/>
          <a:p>
            <a:pPr algn="ctr"/>
            <a:r>
              <a:rPr lang="en-US" dirty="0" err="1"/>
              <a:t>Fpga</a:t>
            </a:r>
            <a:r>
              <a:rPr lang="en-US" dirty="0"/>
              <a:t>: programmable magic</a:t>
            </a:r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CCCA8A90-7B9A-8E97-E35B-9B5317C6790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74517" y="2493212"/>
            <a:ext cx="16207893" cy="5163002"/>
          </a:xfrm>
        </p:spPr>
        <p:txBody>
          <a:bodyPr>
            <a:normAutofit/>
          </a:bodyPr>
          <a:lstStyle/>
          <a:p>
            <a:r>
              <a:rPr lang="en-US" sz="4000" dirty="0"/>
              <a:t>Tailor made hardware acceleration</a:t>
            </a:r>
          </a:p>
          <a:p>
            <a:r>
              <a:rPr lang="en-US" sz="4000" dirty="0"/>
              <a:t>Limited Power consumption</a:t>
            </a:r>
          </a:p>
          <a:p>
            <a:r>
              <a:rPr lang="en-US" sz="4000" dirty="0"/>
              <a:t>No smooth sailing </a:t>
            </a:r>
          </a:p>
          <a:p>
            <a:endParaRPr lang="en-US" sz="40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87AE906-1399-9948-45EC-D523F56725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9953" y="5072173"/>
            <a:ext cx="4191000" cy="4619625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164C8757-09E3-1929-FBE7-9D12CA656890}"/>
              </a:ext>
            </a:extLst>
          </p:cNvPr>
          <p:cNvSpPr txBox="1">
            <a:spLocks/>
          </p:cNvSpPr>
          <p:nvPr/>
        </p:nvSpPr>
        <p:spPr>
          <a:xfrm>
            <a:off x="1427956" y="6946900"/>
            <a:ext cx="16211285" cy="17962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142573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420" kern="1200" cap="all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Why so serious?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9BB39B4-9C38-EC1B-F3B8-62D78C650DF1}"/>
              </a:ext>
            </a:extLst>
          </p:cNvPr>
          <p:cNvSpPr txBox="1"/>
          <p:nvPr/>
        </p:nvSpPr>
        <p:spPr>
          <a:xfrm>
            <a:off x="9962356" y="9392441"/>
            <a:ext cx="95402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https://2.bp.blogspot.com/-WaXzouU9D3Y/UTZbaLVpRvI/AAAAAAAAANI/PB3p9nzT3oM/s1600/steep+learning+curve.jpg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F89F17D-B7D6-CBC2-FCE3-D908FF76E0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81756" y="780484"/>
            <a:ext cx="5410200" cy="335432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80C7212-0454-76C0-E0C8-BA014B5882A2}"/>
              </a:ext>
            </a:extLst>
          </p:cNvPr>
          <p:cNvSpPr txBox="1"/>
          <p:nvPr/>
        </p:nvSpPr>
        <p:spPr>
          <a:xfrm>
            <a:off x="7196296" y="4235180"/>
            <a:ext cx="1071372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200" dirty="0"/>
              <a:t>https://semiconductorclub.com/what-is-fpga-introduction-to-fpgas/</a:t>
            </a:r>
          </a:p>
        </p:txBody>
      </p:sp>
    </p:spTree>
    <p:extLst>
      <p:ext uri="{BB962C8B-B14F-4D97-AF65-F5344CB8AC3E}">
        <p14:creationId xmlns:p14="http://schemas.microsoft.com/office/powerpoint/2010/main" val="3235684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434A1-D976-4325-E06C-16BD9DBF4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513" y="241300"/>
            <a:ext cx="16211285" cy="1796212"/>
          </a:xfrm>
        </p:spPr>
        <p:txBody>
          <a:bodyPr/>
          <a:lstStyle/>
          <a:p>
            <a:pPr algn="ctr"/>
            <a:r>
              <a:rPr lang="en-US" dirty="0"/>
              <a:t>Brace yourself: </a:t>
            </a:r>
            <a:r>
              <a:rPr lang="en-US" dirty="0" err="1"/>
              <a:t>vitis</a:t>
            </a:r>
            <a:r>
              <a:rPr lang="en-US" dirty="0"/>
              <a:t> ai+ </a:t>
            </a:r>
            <a:r>
              <a:rPr lang="en-US" dirty="0" err="1"/>
              <a:t>Pynq</a:t>
            </a:r>
            <a:r>
              <a:rPr lang="en-US" dirty="0"/>
              <a:t> </a:t>
            </a:r>
            <a:r>
              <a:rPr lang="en-US" dirty="0" err="1"/>
              <a:t>dpu</a:t>
            </a:r>
            <a:r>
              <a:rPr lang="en-US" dirty="0"/>
              <a:t>	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EE77CBF-18C2-3FE1-AB36-2D942E4FEC9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84956" y="4249471"/>
            <a:ext cx="16207893" cy="5163002"/>
          </a:xfrm>
        </p:spPr>
        <p:txBody>
          <a:bodyPr>
            <a:normAutofit/>
          </a:bodyPr>
          <a:lstStyle/>
          <a:p>
            <a:r>
              <a:rPr lang="en-US" sz="4400" dirty="0"/>
              <a:t>inspection</a:t>
            </a:r>
          </a:p>
          <a:p>
            <a:r>
              <a:rPr lang="en-US" sz="4400" dirty="0"/>
              <a:t>Quantization</a:t>
            </a:r>
          </a:p>
          <a:p>
            <a:r>
              <a:rPr lang="en-US" sz="4400" dirty="0"/>
              <a:t>Optimization (license required) </a:t>
            </a:r>
          </a:p>
          <a:p>
            <a:r>
              <a:rPr lang="en-US" sz="4400" dirty="0"/>
              <a:t>Compilation for </a:t>
            </a:r>
            <a:r>
              <a:rPr lang="en-US" sz="4400" dirty="0" err="1"/>
              <a:t>dpu</a:t>
            </a:r>
            <a:endParaRPr lang="en-US" sz="4400" dirty="0"/>
          </a:p>
        </p:txBody>
      </p:sp>
      <p:pic>
        <p:nvPicPr>
          <p:cNvPr id="9218" name="Picture 2" descr="Xilinx Vitis AI Now Available for Download">
            <a:extLst>
              <a:ext uri="{FF2B5EF4-FFF2-40B4-BE49-F238E27FC236}">
                <a16:creationId xmlns:a16="http://schemas.microsoft.com/office/drawing/2014/main" id="{2DDC9F71-5BC6-3E88-0395-211F12BEF1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879" y="1832970"/>
            <a:ext cx="6248400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DPU-PYNQ now available for ZU+ and RFSoC devices - Announcements - PYNQ">
            <a:extLst>
              <a:ext uri="{FF2B5EF4-FFF2-40B4-BE49-F238E27FC236}">
                <a16:creationId xmlns:a16="http://schemas.microsoft.com/office/drawing/2014/main" id="{7F88A3A6-3503-A690-F0D1-7BF92818AA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7918" y="1832970"/>
            <a:ext cx="6227244" cy="3271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23B3D9D8-6EC8-234F-AF15-3E00603B72EC}"/>
              </a:ext>
            </a:extLst>
          </p:cNvPr>
          <p:cNvSpPr txBox="1">
            <a:spLocks/>
          </p:cNvSpPr>
          <p:nvPr/>
        </p:nvSpPr>
        <p:spPr>
          <a:xfrm>
            <a:off x="1389501" y="4114413"/>
            <a:ext cx="16207893" cy="51630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56433" indent="-356433" algn="l" defTabSz="1425732" rtl="0" eaLnBrk="1" latinLnBrk="0" hangingPunct="1">
              <a:lnSpc>
                <a:spcPct val="120000"/>
              </a:lnSpc>
              <a:spcBef>
                <a:spcPts val="1559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3118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1069299" indent="-356433" algn="l" defTabSz="1425732" rtl="0" eaLnBrk="1" latinLnBrk="0" hangingPunct="1">
              <a:lnSpc>
                <a:spcPct val="120000"/>
              </a:lnSpc>
              <a:spcBef>
                <a:spcPts val="78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807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782166" indent="-356433" algn="l" defTabSz="1425732" rtl="0" eaLnBrk="1" latinLnBrk="0" hangingPunct="1">
              <a:lnSpc>
                <a:spcPct val="120000"/>
              </a:lnSpc>
              <a:spcBef>
                <a:spcPts val="78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495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2495032" indent="-356433" algn="l" defTabSz="1425732" rtl="0" eaLnBrk="1" latinLnBrk="0" hangingPunct="1">
              <a:lnSpc>
                <a:spcPct val="120000"/>
              </a:lnSpc>
              <a:spcBef>
                <a:spcPts val="78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183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3207898" indent="-356433" algn="l" defTabSz="1425732" rtl="0" eaLnBrk="1" latinLnBrk="0" hangingPunct="1">
              <a:lnSpc>
                <a:spcPct val="120000"/>
              </a:lnSpc>
              <a:spcBef>
                <a:spcPts val="78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183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3920764" indent="-356433" algn="l" defTabSz="1425732" rtl="0" eaLnBrk="1" latinLnBrk="0" hangingPunct="1">
              <a:lnSpc>
                <a:spcPct val="120000"/>
              </a:lnSpc>
              <a:spcBef>
                <a:spcPts val="78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183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4633631" indent="-356433" algn="l" defTabSz="1425732" rtl="0" eaLnBrk="1" latinLnBrk="0" hangingPunct="1">
              <a:lnSpc>
                <a:spcPct val="120000"/>
              </a:lnSpc>
              <a:spcBef>
                <a:spcPts val="78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183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5346497" indent="-356433" algn="l" defTabSz="1425732" rtl="0" eaLnBrk="1" latinLnBrk="0" hangingPunct="1">
              <a:lnSpc>
                <a:spcPct val="120000"/>
              </a:lnSpc>
              <a:spcBef>
                <a:spcPts val="78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183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6059363" indent="-356433" algn="l" defTabSz="1425732" rtl="0" eaLnBrk="1" latinLnBrk="0" hangingPunct="1">
              <a:lnSpc>
                <a:spcPct val="120000"/>
              </a:lnSpc>
              <a:spcBef>
                <a:spcPts val="78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183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4400" dirty="0"/>
              <a:t>High level interface to the hardware </a:t>
            </a:r>
          </a:p>
          <a:p>
            <a:pPr algn="r"/>
            <a:r>
              <a:rPr lang="en-US" sz="4400" dirty="0"/>
              <a:t>Libraries for scientific computing</a:t>
            </a:r>
          </a:p>
          <a:p>
            <a:pPr algn="r"/>
            <a:r>
              <a:rPr lang="en-US" sz="4400" dirty="0"/>
              <a:t>Linux base</a:t>
            </a:r>
          </a:p>
        </p:txBody>
      </p:sp>
    </p:spTree>
    <p:extLst>
      <p:ext uri="{BB962C8B-B14F-4D97-AF65-F5344CB8AC3E}">
        <p14:creationId xmlns:p14="http://schemas.microsoft.com/office/powerpoint/2010/main" val="422595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8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434A1-D976-4325-E06C-16BD9DBF4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7312" y="578803"/>
            <a:ext cx="16716241" cy="179621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pruning: entia non sunt </a:t>
            </a:r>
            <a:r>
              <a:rPr lang="en-US" dirty="0" err="1"/>
              <a:t>multiplicanda</a:t>
            </a:r>
            <a:endParaRPr lang="en-US" dirty="0"/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FCBEB5DA-685A-5AAF-8637-D3B1CBC4FC75}"/>
              </a:ext>
            </a:extLst>
          </p:cNvPr>
          <p:cNvSpPr txBox="1">
            <a:spLocks/>
          </p:cNvSpPr>
          <p:nvPr/>
        </p:nvSpPr>
        <p:spPr>
          <a:xfrm>
            <a:off x="742156" y="2878253"/>
            <a:ext cx="16207893" cy="51630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56433" indent="-356433" algn="l" defTabSz="1425732" rtl="0" eaLnBrk="1" latinLnBrk="0" hangingPunct="1">
              <a:lnSpc>
                <a:spcPct val="120000"/>
              </a:lnSpc>
              <a:spcBef>
                <a:spcPts val="1559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3118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1069299" indent="-356433" algn="l" defTabSz="1425732" rtl="0" eaLnBrk="1" latinLnBrk="0" hangingPunct="1">
              <a:lnSpc>
                <a:spcPct val="120000"/>
              </a:lnSpc>
              <a:spcBef>
                <a:spcPts val="78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807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782166" indent="-356433" algn="l" defTabSz="1425732" rtl="0" eaLnBrk="1" latinLnBrk="0" hangingPunct="1">
              <a:lnSpc>
                <a:spcPct val="120000"/>
              </a:lnSpc>
              <a:spcBef>
                <a:spcPts val="78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495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2495032" indent="-356433" algn="l" defTabSz="1425732" rtl="0" eaLnBrk="1" latinLnBrk="0" hangingPunct="1">
              <a:lnSpc>
                <a:spcPct val="120000"/>
              </a:lnSpc>
              <a:spcBef>
                <a:spcPts val="78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183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3207898" indent="-356433" algn="l" defTabSz="1425732" rtl="0" eaLnBrk="1" latinLnBrk="0" hangingPunct="1">
              <a:lnSpc>
                <a:spcPct val="120000"/>
              </a:lnSpc>
              <a:spcBef>
                <a:spcPts val="78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183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3920764" indent="-356433" algn="l" defTabSz="1425732" rtl="0" eaLnBrk="1" latinLnBrk="0" hangingPunct="1">
              <a:lnSpc>
                <a:spcPct val="120000"/>
              </a:lnSpc>
              <a:spcBef>
                <a:spcPts val="78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183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4633631" indent="-356433" algn="l" defTabSz="1425732" rtl="0" eaLnBrk="1" latinLnBrk="0" hangingPunct="1">
              <a:lnSpc>
                <a:spcPct val="120000"/>
              </a:lnSpc>
              <a:spcBef>
                <a:spcPts val="78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183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5346497" indent="-356433" algn="l" defTabSz="1425732" rtl="0" eaLnBrk="1" latinLnBrk="0" hangingPunct="1">
              <a:lnSpc>
                <a:spcPct val="120000"/>
              </a:lnSpc>
              <a:spcBef>
                <a:spcPts val="78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183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6059363" indent="-356433" algn="l" defTabSz="1425732" rtl="0" eaLnBrk="1" latinLnBrk="0" hangingPunct="1">
              <a:lnSpc>
                <a:spcPct val="120000"/>
              </a:lnSpc>
              <a:spcBef>
                <a:spcPts val="78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183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dirty="0"/>
              <a:t>Some model parameters are not needed</a:t>
            </a:r>
          </a:p>
          <a:p>
            <a:r>
              <a:rPr lang="en-US" sz="4800" dirty="0"/>
              <a:t>Pruning is about cutting parameters</a:t>
            </a:r>
          </a:p>
          <a:p>
            <a:r>
              <a:rPr lang="en-US" sz="4800" dirty="0"/>
              <a:t>Good pruning tools are not always free</a:t>
            </a:r>
          </a:p>
          <a:p>
            <a:endParaRPr lang="en-US" sz="3600" dirty="0"/>
          </a:p>
          <a:p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AD389B0-6C20-84A6-DCAE-365DF34ACA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4955" y="2222500"/>
            <a:ext cx="6368955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B9A796D-C2BF-AE29-8ABC-9E26F6CE8B6B}"/>
              </a:ext>
            </a:extLst>
          </p:cNvPr>
          <p:cNvSpPr txBox="1"/>
          <p:nvPr/>
        </p:nvSpPr>
        <p:spPr>
          <a:xfrm>
            <a:off x="12179929" y="5038923"/>
            <a:ext cx="95402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https://docs.xilinx.com/r/2.5-English/ug1414-vitis-ai/Vitis-AI-Optimizer</a:t>
            </a:r>
          </a:p>
        </p:txBody>
      </p:sp>
    </p:spTree>
    <p:extLst>
      <p:ext uri="{BB962C8B-B14F-4D97-AF65-F5344CB8AC3E}">
        <p14:creationId xmlns:p14="http://schemas.microsoft.com/office/powerpoint/2010/main" val="2848747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0</TotalTime>
  <Words>491</Words>
  <Application>Microsoft Office PowerPoint</Application>
  <PresentationFormat>Custom</PresentationFormat>
  <Paragraphs>76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Impact</vt:lpstr>
      <vt:lpstr>Main Event</vt:lpstr>
      <vt:lpstr>PowerPoint Presentation</vt:lpstr>
      <vt:lpstr>GENERATIVE ADVERSARIAL NETWORKS</vt:lpstr>
      <vt:lpstr>Gan: what for?</vt:lpstr>
      <vt:lpstr>Gan: examples  </vt:lpstr>
      <vt:lpstr>Embedded deep learning: oh dear, why? </vt:lpstr>
      <vt:lpstr>Slow down: Taming Model complexity</vt:lpstr>
      <vt:lpstr>Fpga: programmable magic</vt:lpstr>
      <vt:lpstr>Brace yourself: vitis ai+ Pynq dpu </vt:lpstr>
      <vt:lpstr>pruning: entia non sunt multiplicanda</vt:lpstr>
      <vt:lpstr>Quantization: integers are cool </vt:lpstr>
      <vt:lpstr>Quantized partitioned computation graph </vt:lpstr>
      <vt:lpstr>Dpu: One soft core to rule them all</vt:lpstr>
      <vt:lpstr>Pynq: the anti headaches</vt:lpstr>
      <vt:lpstr>Unleash the beast: ultra96v2 at work</vt:lpstr>
      <vt:lpstr>A very tiny benchmark</vt:lpstr>
      <vt:lpstr>One last word </vt:lpstr>
      <vt:lpstr>Thanks for your time!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Alessandro Mileto</dc:creator>
  <cp:lastModifiedBy>Alessandro Mileto</cp:lastModifiedBy>
  <cp:revision>3</cp:revision>
  <dcterms:created xsi:type="dcterms:W3CDTF">2023-03-02T20:09:59Z</dcterms:created>
  <dcterms:modified xsi:type="dcterms:W3CDTF">2023-03-03T09:30:58Z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2023-03-02T00:00:00Z</vt:filetime>
  </property>
  <property fmtid="{D5CDD505-2E9C-101B-9397-08002B2CF9AE}" pid="3" name="Creator">
    <vt:lpwstr>LaTeX with hyperref</vt:lpwstr>
  </property>
  <property fmtid="{D5CDD505-2E9C-101B-9397-08002B2CF9AE}" pid="4" name="LastSaved">
    <vt:filetime>2023-03-02T00:00:00Z</vt:filetime>
  </property>
</Properties>
</file>