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3" r:id="rId3"/>
    <p:sldId id="257" r:id="rId4"/>
    <p:sldId id="291" r:id="rId5"/>
    <p:sldId id="288" r:id="rId6"/>
    <p:sldId id="290" r:id="rId7"/>
    <p:sldId id="289" r:id="rId8"/>
    <p:sldId id="277" r:id="rId9"/>
    <p:sldId id="294" r:id="rId10"/>
    <p:sldId id="295" r:id="rId11"/>
    <p:sldId id="278" r:id="rId12"/>
    <p:sldId id="292" r:id="rId13"/>
    <p:sldId id="281" r:id="rId14"/>
    <p:sldId id="298" r:id="rId15"/>
    <p:sldId id="300" r:id="rId16"/>
    <p:sldId id="299" r:id="rId17"/>
    <p:sldId id="286" r:id="rId18"/>
    <p:sldId id="297"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3" d="100"/>
          <a:sy n="73" d="100"/>
        </p:scale>
        <p:origin x="1084" y="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21/10/2021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21/10/2021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21/10/2021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2308</TotalTime>
  <Words>1185</Words>
  <Application>Microsoft Office PowerPoint</Application>
  <PresentationFormat>On-screen Show (4:3)</PresentationFormat>
  <Paragraphs>163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Segoe UI</vt:lpstr>
      <vt:lpstr>Wingdings</vt:lpstr>
      <vt:lpstr>Office Theme</vt:lpstr>
      <vt:lpstr>Data bases 2</vt:lpstr>
      <vt:lpstr>Index</vt:lpstr>
      <vt:lpstr>Specifications</vt:lpstr>
      <vt:lpstr>Specification interpretation</vt:lpstr>
      <vt:lpstr>Entity Relationship</vt:lpstr>
      <vt:lpstr>Motivations of the ER design</vt:lpstr>
      <vt:lpstr>Relational model</vt:lpstr>
      <vt:lpstr>Motivations of the logical design</vt:lpstr>
      <vt:lpstr>Trigger design &amp; code</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Sara Comai</cp:lastModifiedBy>
  <cp:revision>243</cp:revision>
  <dcterms:created xsi:type="dcterms:W3CDTF">2020-11-06T10:16:45Z</dcterms:created>
  <dcterms:modified xsi:type="dcterms:W3CDTF">2021-10-21T09:04:34Z</dcterms:modified>
</cp:coreProperties>
</file>