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2" r:id="rId1"/>
    <p:sldMasterId id="2147483665" r:id="rId2"/>
  </p:sldMasterIdLst>
  <p:notesMasterIdLst>
    <p:notesMasterId r:id="rId19"/>
  </p:notesMasterIdLst>
  <p:handoutMasterIdLst>
    <p:handoutMasterId r:id="rId20"/>
  </p:handoutMasterIdLst>
  <p:sldIdLst>
    <p:sldId id="260" r:id="rId3"/>
    <p:sldId id="445" r:id="rId4"/>
    <p:sldId id="446" r:id="rId5"/>
    <p:sldId id="361" r:id="rId6"/>
    <p:sldId id="356" r:id="rId7"/>
    <p:sldId id="357" r:id="rId8"/>
    <p:sldId id="447" r:id="rId9"/>
    <p:sldId id="358" r:id="rId10"/>
    <p:sldId id="448" r:id="rId11"/>
    <p:sldId id="359" r:id="rId12"/>
    <p:sldId id="360" r:id="rId13"/>
    <p:sldId id="449" r:id="rId14"/>
    <p:sldId id="450" r:id="rId15"/>
    <p:sldId id="451" r:id="rId16"/>
    <p:sldId id="452" r:id="rId17"/>
    <p:sldId id="363" r:id="rId18"/>
  </p:sldIdLst>
  <p:sldSz cx="10058400" cy="7772400"/>
  <p:notesSz cx="7315200" cy="9601200"/>
  <p:defaultTextStyle>
    <a:defPPr>
      <a:defRPr lang="en-US"/>
    </a:defPPr>
    <a:lvl1pPr marL="0" algn="l" defTabSz="509412" rtl="0" eaLnBrk="1" latinLnBrk="0" hangingPunct="1">
      <a:defRPr sz="2000" kern="1200">
        <a:solidFill>
          <a:schemeClr val="tx1"/>
        </a:solidFill>
        <a:latin typeface="+mn-lt"/>
        <a:ea typeface="+mn-ea"/>
        <a:cs typeface="+mn-cs"/>
      </a:defRPr>
    </a:lvl1pPr>
    <a:lvl2pPr marL="509412" algn="l" defTabSz="509412" rtl="0" eaLnBrk="1" latinLnBrk="0" hangingPunct="1">
      <a:defRPr sz="2000" kern="1200">
        <a:solidFill>
          <a:schemeClr val="tx1"/>
        </a:solidFill>
        <a:latin typeface="+mn-lt"/>
        <a:ea typeface="+mn-ea"/>
        <a:cs typeface="+mn-cs"/>
      </a:defRPr>
    </a:lvl2pPr>
    <a:lvl3pPr marL="1018824" algn="l" defTabSz="509412" rtl="0" eaLnBrk="1" latinLnBrk="0" hangingPunct="1">
      <a:defRPr sz="2000" kern="1200">
        <a:solidFill>
          <a:schemeClr val="tx1"/>
        </a:solidFill>
        <a:latin typeface="+mn-lt"/>
        <a:ea typeface="+mn-ea"/>
        <a:cs typeface="+mn-cs"/>
      </a:defRPr>
    </a:lvl3pPr>
    <a:lvl4pPr marL="1528237" algn="l" defTabSz="509412" rtl="0" eaLnBrk="1" latinLnBrk="0" hangingPunct="1">
      <a:defRPr sz="2000" kern="1200">
        <a:solidFill>
          <a:schemeClr val="tx1"/>
        </a:solidFill>
        <a:latin typeface="+mn-lt"/>
        <a:ea typeface="+mn-ea"/>
        <a:cs typeface="+mn-cs"/>
      </a:defRPr>
    </a:lvl4pPr>
    <a:lvl5pPr marL="2037649" algn="l" defTabSz="509412" rtl="0" eaLnBrk="1" latinLnBrk="0" hangingPunct="1">
      <a:defRPr sz="2000" kern="1200">
        <a:solidFill>
          <a:schemeClr val="tx1"/>
        </a:solidFill>
        <a:latin typeface="+mn-lt"/>
        <a:ea typeface="+mn-ea"/>
        <a:cs typeface="+mn-cs"/>
      </a:defRPr>
    </a:lvl5pPr>
    <a:lvl6pPr marL="2547061" algn="l" defTabSz="509412" rtl="0" eaLnBrk="1" latinLnBrk="0" hangingPunct="1">
      <a:defRPr sz="2000" kern="1200">
        <a:solidFill>
          <a:schemeClr val="tx1"/>
        </a:solidFill>
        <a:latin typeface="+mn-lt"/>
        <a:ea typeface="+mn-ea"/>
        <a:cs typeface="+mn-cs"/>
      </a:defRPr>
    </a:lvl6pPr>
    <a:lvl7pPr marL="3056473" algn="l" defTabSz="509412" rtl="0" eaLnBrk="1" latinLnBrk="0" hangingPunct="1">
      <a:defRPr sz="2000" kern="1200">
        <a:solidFill>
          <a:schemeClr val="tx1"/>
        </a:solidFill>
        <a:latin typeface="+mn-lt"/>
        <a:ea typeface="+mn-ea"/>
        <a:cs typeface="+mn-cs"/>
      </a:defRPr>
    </a:lvl7pPr>
    <a:lvl8pPr marL="3565886" algn="l" defTabSz="509412" rtl="0" eaLnBrk="1" latinLnBrk="0" hangingPunct="1">
      <a:defRPr sz="2000" kern="1200">
        <a:solidFill>
          <a:schemeClr val="tx1"/>
        </a:solidFill>
        <a:latin typeface="+mn-lt"/>
        <a:ea typeface="+mn-ea"/>
        <a:cs typeface="+mn-cs"/>
      </a:defRPr>
    </a:lvl8pPr>
    <a:lvl9pPr marL="4075298" algn="l" defTabSz="509412"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p15:clr>
            <a:srgbClr val="A4A3A4"/>
          </p15:clr>
        </p15:guide>
        <p15:guide id="2" pos="3168">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CE1B22"/>
    <a:srgbClr val="38668F"/>
    <a:srgbClr val="E6E6E6"/>
    <a:srgbClr val="CCCCCC"/>
    <a:srgbClr val="A2A5AC"/>
    <a:srgbClr val="E16B27"/>
    <a:srgbClr val="43667B"/>
    <a:srgbClr val="FBAF19"/>
    <a:srgbClr val="C2CB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69" autoAdjust="0"/>
    <p:restoredTop sz="95112"/>
  </p:normalViewPr>
  <p:slideViewPr>
    <p:cSldViewPr snapToGrid="0" snapToObjects="1">
      <p:cViewPr varScale="1">
        <p:scale>
          <a:sx n="83" d="100"/>
          <a:sy n="83" d="100"/>
        </p:scale>
        <p:origin x="1306" y="67"/>
      </p:cViewPr>
      <p:guideLst>
        <p:guide orient="horz" pos="2448"/>
        <p:guide pos="3168"/>
      </p:guideLst>
    </p:cSldViewPr>
  </p:slideViewPr>
  <p:notesTextViewPr>
    <p:cViewPr>
      <p:scale>
        <a:sx n="3" d="2"/>
        <a:sy n="3" d="2"/>
      </p:scale>
      <p:origin x="0" y="0"/>
    </p:cViewPr>
  </p:notesTextViewPr>
  <p:sorterViewPr>
    <p:cViewPr>
      <p:scale>
        <a:sx n="66" d="100"/>
        <a:sy n="66" d="100"/>
      </p:scale>
      <p:origin x="0" y="0"/>
    </p:cViewPr>
  </p:sorterViewPr>
  <p:notesViewPr>
    <p:cSldViewPr snapToGrid="0" snapToObjects="1">
      <p:cViewPr varScale="1">
        <p:scale>
          <a:sx n="83" d="100"/>
          <a:sy n="83" d="100"/>
        </p:scale>
        <p:origin x="1458"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 name="Picture 5" descr="ECE_handoutmaster.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 y="8873268"/>
            <a:ext cx="7315200" cy="741270"/>
          </a:xfrm>
          <a:prstGeom prst="rect">
            <a:avLst/>
          </a:prstGeom>
        </p:spPr>
      </p:pic>
      <p:sp>
        <p:nvSpPr>
          <p:cNvPr id="2" name="Header Placeholder 1"/>
          <p:cNvSpPr>
            <a:spLocks noGrp="1"/>
          </p:cNvSpPr>
          <p:nvPr>
            <p:ph type="hdr" sz="quarter"/>
          </p:nvPr>
        </p:nvSpPr>
        <p:spPr>
          <a:xfrm>
            <a:off x="1" y="0"/>
            <a:ext cx="3169920" cy="480060"/>
          </a:xfrm>
          <a:prstGeom prst="rect">
            <a:avLst/>
          </a:prstGeom>
        </p:spPr>
        <p:txBody>
          <a:bodyPr vert="horz" lIns="95564" tIns="47782" rIns="95564" bIns="47782" rtlCol="0"/>
          <a:lstStyle>
            <a:lvl1pPr algn="l">
              <a:defRPr sz="1300"/>
            </a:lvl1pPr>
          </a:lstStyle>
          <a:p>
            <a:endParaRPr lang="en-US" dirty="0">
              <a:solidFill>
                <a:srgbClr val="142958"/>
              </a:solidFill>
            </a:endParaRPr>
          </a:p>
        </p:txBody>
      </p:sp>
      <p:sp>
        <p:nvSpPr>
          <p:cNvPr id="3" name="Date Placeholder 2"/>
          <p:cNvSpPr>
            <a:spLocks noGrp="1"/>
          </p:cNvSpPr>
          <p:nvPr>
            <p:ph type="dt" sz="quarter" idx="1"/>
          </p:nvPr>
        </p:nvSpPr>
        <p:spPr>
          <a:xfrm>
            <a:off x="4143589" y="0"/>
            <a:ext cx="3169920" cy="480060"/>
          </a:xfrm>
          <a:prstGeom prst="rect">
            <a:avLst/>
          </a:prstGeom>
        </p:spPr>
        <p:txBody>
          <a:bodyPr vert="horz" lIns="95564" tIns="47782" rIns="95564" bIns="47782" rtlCol="0"/>
          <a:lstStyle>
            <a:lvl1pPr algn="r">
              <a:defRPr sz="1300"/>
            </a:lvl1pPr>
          </a:lstStyle>
          <a:p>
            <a:fld id="{257356FF-FEF1-EF48-BD73-4B95B2E46E83}" type="datetimeFigureOut">
              <a:rPr lang="en-US" smtClean="0">
                <a:solidFill>
                  <a:srgbClr val="F16322"/>
                </a:solidFill>
              </a:rPr>
              <a:pPr/>
              <a:t>2/26/2019</a:t>
            </a:fld>
            <a:endParaRPr lang="en-US" dirty="0">
              <a:solidFill>
                <a:srgbClr val="F16322"/>
              </a:solidFill>
            </a:endParaRPr>
          </a:p>
        </p:txBody>
      </p:sp>
      <p:sp>
        <p:nvSpPr>
          <p:cNvPr id="5" name="Slide Number Placeholder 4"/>
          <p:cNvSpPr>
            <a:spLocks noGrp="1"/>
          </p:cNvSpPr>
          <p:nvPr>
            <p:ph type="sldNum" sz="quarter" idx="3"/>
          </p:nvPr>
        </p:nvSpPr>
        <p:spPr>
          <a:xfrm>
            <a:off x="6908802" y="9334502"/>
            <a:ext cx="404707" cy="265034"/>
          </a:xfrm>
          <a:prstGeom prst="rect">
            <a:avLst/>
          </a:prstGeom>
        </p:spPr>
        <p:txBody>
          <a:bodyPr vert="horz" lIns="95564" tIns="47782" rIns="95564" bIns="47782" rtlCol="0" anchor="b"/>
          <a:lstStyle>
            <a:lvl1pPr algn="r">
              <a:defRPr sz="1300"/>
            </a:lvl1pPr>
          </a:lstStyle>
          <a:p>
            <a:fld id="{D3CEFB91-0E46-0049-83A0-416CE6334971}" type="slidenum">
              <a:rPr lang="en-US" smtClean="0">
                <a:solidFill>
                  <a:schemeClr val="bg1"/>
                </a:solidFill>
                <a:latin typeface="OfficinaSansITCStd Book"/>
                <a:cs typeface="OfficinaSansITCStd Book"/>
              </a:rPr>
              <a:pPr/>
              <a:t>‹#›</a:t>
            </a:fld>
            <a:endParaRPr lang="en-US" dirty="0">
              <a:solidFill>
                <a:schemeClr val="bg1"/>
              </a:solidFill>
              <a:latin typeface="OfficinaSansITCStd Book"/>
              <a:cs typeface="OfficinaSansITCStd Book"/>
            </a:endParaRPr>
          </a:p>
        </p:txBody>
      </p:sp>
    </p:spTree>
    <p:extLst>
      <p:ext uri="{BB962C8B-B14F-4D97-AF65-F5344CB8AC3E}">
        <p14:creationId xmlns:p14="http://schemas.microsoft.com/office/powerpoint/2010/main" val="200488137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0" cy="480060"/>
          </a:xfrm>
          <a:prstGeom prst="rect">
            <a:avLst/>
          </a:prstGeom>
        </p:spPr>
        <p:txBody>
          <a:bodyPr vert="horz" lIns="95564" tIns="47782" rIns="95564" bIns="47782" rtlCol="0"/>
          <a:lstStyle>
            <a:lvl1pPr algn="l">
              <a:defRPr sz="1300">
                <a:solidFill>
                  <a:srgbClr val="142958"/>
                </a:solidFill>
              </a:defRPr>
            </a:lvl1pPr>
          </a:lstStyle>
          <a:p>
            <a:endParaRPr lang="en-US" dirty="0"/>
          </a:p>
        </p:txBody>
      </p:sp>
      <p:sp>
        <p:nvSpPr>
          <p:cNvPr id="3" name="Date Placeholder 2"/>
          <p:cNvSpPr>
            <a:spLocks noGrp="1"/>
          </p:cNvSpPr>
          <p:nvPr>
            <p:ph type="dt" idx="1"/>
          </p:nvPr>
        </p:nvSpPr>
        <p:spPr>
          <a:xfrm>
            <a:off x="4143589" y="0"/>
            <a:ext cx="3169920" cy="480060"/>
          </a:xfrm>
          <a:prstGeom prst="rect">
            <a:avLst/>
          </a:prstGeom>
        </p:spPr>
        <p:txBody>
          <a:bodyPr vert="horz" lIns="95564" tIns="47782" rIns="95564" bIns="47782" rtlCol="0"/>
          <a:lstStyle>
            <a:lvl1pPr algn="r">
              <a:defRPr sz="1300">
                <a:solidFill>
                  <a:srgbClr val="F16322"/>
                </a:solidFill>
              </a:defRPr>
            </a:lvl1pPr>
          </a:lstStyle>
          <a:p>
            <a:fld id="{DBF7D493-8EEB-7E45-916B-5FBC49ABC710}" type="datetimeFigureOut">
              <a:rPr lang="en-US" smtClean="0"/>
              <a:pPr/>
              <a:t>2/26/2019</a:t>
            </a:fld>
            <a:endParaRPr lang="en-US" dirty="0"/>
          </a:p>
        </p:txBody>
      </p:sp>
      <p:sp>
        <p:nvSpPr>
          <p:cNvPr id="4" name="Slide Image Placeholder 3"/>
          <p:cNvSpPr>
            <a:spLocks noGrp="1" noRot="1" noChangeAspect="1"/>
          </p:cNvSpPr>
          <p:nvPr>
            <p:ph type="sldImg" idx="2"/>
          </p:nvPr>
        </p:nvSpPr>
        <p:spPr>
          <a:xfrm>
            <a:off x="1328738" y="719138"/>
            <a:ext cx="4657725" cy="3600450"/>
          </a:xfrm>
          <a:prstGeom prst="rect">
            <a:avLst/>
          </a:prstGeom>
          <a:noFill/>
          <a:ln w="12700">
            <a:solidFill>
              <a:prstClr val="black"/>
            </a:solidFill>
          </a:ln>
        </p:spPr>
        <p:txBody>
          <a:bodyPr vert="horz" lIns="95564" tIns="47782" rIns="95564" bIns="47782" rtlCol="0" anchor="ctr"/>
          <a:lstStyle/>
          <a:p>
            <a:endParaRPr lang="en-US" dirty="0"/>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5564" tIns="47782" rIns="95564" bIns="4778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descr="ECE_handoutmaster.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 y="8873268"/>
            <a:ext cx="7315200" cy="741270"/>
          </a:xfrm>
          <a:prstGeom prst="rect">
            <a:avLst/>
          </a:prstGeom>
        </p:spPr>
      </p:pic>
      <p:sp>
        <p:nvSpPr>
          <p:cNvPr id="9" name="Slide Number Placeholder 4"/>
          <p:cNvSpPr>
            <a:spLocks noGrp="1"/>
          </p:cNvSpPr>
          <p:nvPr>
            <p:ph type="sldNum" sz="quarter" idx="5"/>
          </p:nvPr>
        </p:nvSpPr>
        <p:spPr>
          <a:xfrm>
            <a:off x="6908802" y="9334502"/>
            <a:ext cx="404707" cy="265034"/>
          </a:xfrm>
          <a:prstGeom prst="rect">
            <a:avLst/>
          </a:prstGeom>
        </p:spPr>
        <p:txBody>
          <a:bodyPr vert="horz" lIns="95564" tIns="47782" rIns="95564" bIns="47782" rtlCol="0" anchor="b"/>
          <a:lstStyle>
            <a:lvl1pPr algn="r">
              <a:defRPr sz="1300"/>
            </a:lvl1pPr>
          </a:lstStyle>
          <a:p>
            <a:fld id="{D3CEFB91-0E46-0049-83A0-416CE6334971}" type="slidenum">
              <a:rPr lang="en-US" smtClean="0">
                <a:solidFill>
                  <a:schemeClr val="bg1"/>
                </a:solidFill>
                <a:latin typeface="OfficinaSansITCStd Book"/>
                <a:cs typeface="OfficinaSansITCStd Book"/>
              </a:rPr>
              <a:pPr/>
              <a:t>‹#›</a:t>
            </a:fld>
            <a:endParaRPr lang="en-US" dirty="0">
              <a:solidFill>
                <a:schemeClr val="bg1"/>
              </a:solidFill>
              <a:latin typeface="OfficinaSansITCStd Book"/>
              <a:cs typeface="OfficinaSansITCStd Book"/>
            </a:endParaRPr>
          </a:p>
        </p:txBody>
      </p:sp>
    </p:spTree>
    <p:extLst>
      <p:ext uri="{BB962C8B-B14F-4D97-AF65-F5344CB8AC3E}">
        <p14:creationId xmlns:p14="http://schemas.microsoft.com/office/powerpoint/2010/main" val="3356410833"/>
      </p:ext>
    </p:extLst>
  </p:cSld>
  <p:clrMap bg1="lt1" tx1="dk1" bg2="lt2" tx2="dk2" accent1="accent1" accent2="accent2" accent3="accent3" accent4="accent4" accent5="accent5" accent6="accent6" hlink="hlink" folHlink="folHlink"/>
  <p:hf sldNum="0" hdr="0" ftr="0" dt="0"/>
  <p:notesStyle>
    <a:lvl1pPr marL="0" algn="l" defTabSz="509412" rtl="0" eaLnBrk="1" latinLnBrk="0" hangingPunct="1">
      <a:defRPr sz="1300" kern="1200">
        <a:solidFill>
          <a:schemeClr val="tx1"/>
        </a:solidFill>
        <a:latin typeface="+mn-lt"/>
        <a:ea typeface="+mn-ea"/>
        <a:cs typeface="+mn-cs"/>
      </a:defRPr>
    </a:lvl1pPr>
    <a:lvl2pPr marL="509412" algn="l" defTabSz="509412" rtl="0" eaLnBrk="1" latinLnBrk="0" hangingPunct="1">
      <a:defRPr sz="1300" kern="1200">
        <a:solidFill>
          <a:schemeClr val="tx1"/>
        </a:solidFill>
        <a:latin typeface="+mn-lt"/>
        <a:ea typeface="+mn-ea"/>
        <a:cs typeface="+mn-cs"/>
      </a:defRPr>
    </a:lvl2pPr>
    <a:lvl3pPr marL="1018824" algn="l" defTabSz="509412" rtl="0" eaLnBrk="1" latinLnBrk="0" hangingPunct="1">
      <a:defRPr sz="1300" kern="1200">
        <a:solidFill>
          <a:schemeClr val="tx1"/>
        </a:solidFill>
        <a:latin typeface="+mn-lt"/>
        <a:ea typeface="+mn-ea"/>
        <a:cs typeface="+mn-cs"/>
      </a:defRPr>
    </a:lvl3pPr>
    <a:lvl4pPr marL="1528237" algn="l" defTabSz="509412" rtl="0" eaLnBrk="1" latinLnBrk="0" hangingPunct="1">
      <a:defRPr sz="1300" kern="1200">
        <a:solidFill>
          <a:schemeClr val="tx1"/>
        </a:solidFill>
        <a:latin typeface="+mn-lt"/>
        <a:ea typeface="+mn-ea"/>
        <a:cs typeface="+mn-cs"/>
      </a:defRPr>
    </a:lvl4pPr>
    <a:lvl5pPr marL="2037649" algn="l" defTabSz="509412" rtl="0" eaLnBrk="1" latinLnBrk="0" hangingPunct="1">
      <a:defRPr sz="1300" kern="1200">
        <a:solidFill>
          <a:schemeClr val="tx1"/>
        </a:solidFill>
        <a:latin typeface="+mn-lt"/>
        <a:ea typeface="+mn-ea"/>
        <a:cs typeface="+mn-cs"/>
      </a:defRPr>
    </a:lvl5pPr>
    <a:lvl6pPr marL="2547061" algn="l" defTabSz="509412" rtl="0" eaLnBrk="1" latinLnBrk="0" hangingPunct="1">
      <a:defRPr sz="1300" kern="1200">
        <a:solidFill>
          <a:schemeClr val="tx1"/>
        </a:solidFill>
        <a:latin typeface="+mn-lt"/>
        <a:ea typeface="+mn-ea"/>
        <a:cs typeface="+mn-cs"/>
      </a:defRPr>
    </a:lvl6pPr>
    <a:lvl7pPr marL="3056473" algn="l" defTabSz="509412" rtl="0" eaLnBrk="1" latinLnBrk="0" hangingPunct="1">
      <a:defRPr sz="1300" kern="1200">
        <a:solidFill>
          <a:schemeClr val="tx1"/>
        </a:solidFill>
        <a:latin typeface="+mn-lt"/>
        <a:ea typeface="+mn-ea"/>
        <a:cs typeface="+mn-cs"/>
      </a:defRPr>
    </a:lvl7pPr>
    <a:lvl8pPr marL="3565886" algn="l" defTabSz="509412" rtl="0" eaLnBrk="1" latinLnBrk="0" hangingPunct="1">
      <a:defRPr sz="1300" kern="1200">
        <a:solidFill>
          <a:schemeClr val="tx1"/>
        </a:solidFill>
        <a:latin typeface="+mn-lt"/>
        <a:ea typeface="+mn-ea"/>
        <a:cs typeface="+mn-cs"/>
      </a:defRPr>
    </a:lvl8pPr>
    <a:lvl9pPr marL="4075298" algn="l" defTabSz="509412"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ECE Main Slide</a:t>
            </a:r>
          </a:p>
        </p:txBody>
      </p:sp>
    </p:spTree>
    <p:extLst>
      <p:ext uri="{BB962C8B-B14F-4D97-AF65-F5344CB8AC3E}">
        <p14:creationId xmlns:p14="http://schemas.microsoft.com/office/powerpoint/2010/main" val="21246325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w/ Tex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444500" y="619125"/>
            <a:ext cx="4673600" cy="742950"/>
          </a:xfrm>
          <a:prstGeom prst="rect">
            <a:avLst/>
          </a:prstGeom>
        </p:spPr>
        <p:txBody>
          <a:bodyPr vert="horz"/>
          <a:lstStyle>
            <a:lvl1pPr marL="0" indent="0">
              <a:buNone/>
              <a:defRPr sz="4000" b="1" baseline="0">
                <a:solidFill>
                  <a:srgbClr val="142958"/>
                </a:solidFill>
                <a:latin typeface="Arial Narrow" panose="020B0606020202030204" pitchFamily="34" charset="0"/>
                <a:cs typeface="Arial" panose="020B0604020202020204" pitchFamily="34" charset="0"/>
              </a:defRPr>
            </a:lvl1pPr>
          </a:lstStyle>
          <a:p>
            <a:pPr lvl="0"/>
            <a:r>
              <a:rPr lang="en-US" dirty="0"/>
              <a:t>ECE OVERVIEW</a:t>
            </a:r>
          </a:p>
        </p:txBody>
      </p:sp>
      <p:sp>
        <p:nvSpPr>
          <p:cNvPr id="5" name="Text Placeholder 4"/>
          <p:cNvSpPr>
            <a:spLocks noGrp="1"/>
          </p:cNvSpPr>
          <p:nvPr>
            <p:ph type="body" sz="quarter" idx="11" hasCustomPrompt="1"/>
          </p:nvPr>
        </p:nvSpPr>
        <p:spPr>
          <a:xfrm>
            <a:off x="444500" y="1387191"/>
            <a:ext cx="4673600" cy="327310"/>
          </a:xfrm>
          <a:prstGeom prst="rect">
            <a:avLst/>
          </a:prstGeom>
        </p:spPr>
        <p:txBody>
          <a:bodyPr vert="horz"/>
          <a:lstStyle>
            <a:lvl1pPr marL="0" indent="0">
              <a:buNone/>
              <a:defRPr sz="1700" baseline="0">
                <a:solidFill>
                  <a:srgbClr val="F16322"/>
                </a:solidFill>
                <a:latin typeface="Droid Sans" panose="020B0606030804020204" pitchFamily="34" charset="0"/>
                <a:ea typeface="Droid Sans" panose="020B0606030804020204" pitchFamily="34" charset="0"/>
                <a:cs typeface="Droid Sans" panose="020B0606030804020204" pitchFamily="34" charset="0"/>
              </a:defRPr>
            </a:lvl1pPr>
          </a:lstStyle>
          <a:p>
            <a:pPr lvl="0"/>
            <a:r>
              <a:rPr lang="en-US" dirty="0"/>
              <a:t>Brad Petersen</a:t>
            </a:r>
          </a:p>
        </p:txBody>
      </p:sp>
      <p:sp>
        <p:nvSpPr>
          <p:cNvPr id="8" name="Text Placeholder 7"/>
          <p:cNvSpPr>
            <a:spLocks noGrp="1"/>
          </p:cNvSpPr>
          <p:nvPr>
            <p:ph type="body" sz="quarter" idx="12" hasCustomPrompt="1"/>
          </p:nvPr>
        </p:nvSpPr>
        <p:spPr>
          <a:xfrm>
            <a:off x="444500" y="1620796"/>
            <a:ext cx="4673600" cy="250908"/>
          </a:xfrm>
          <a:prstGeom prst="rect">
            <a:avLst/>
          </a:prstGeom>
        </p:spPr>
        <p:txBody>
          <a:bodyPr vert="horz"/>
          <a:lstStyle>
            <a:lvl1pPr marL="0" indent="0">
              <a:buNone/>
              <a:defRPr sz="1200" b="0" i="0" baseline="0">
                <a:solidFill>
                  <a:srgbClr val="F16322"/>
                </a:solidFill>
                <a:latin typeface="Droid Sans" panose="020B0606030804020204" pitchFamily="34" charset="0"/>
                <a:ea typeface="Droid Sans" panose="020B0606030804020204" pitchFamily="34" charset="0"/>
                <a:cs typeface="Droid Sans" panose="020B0606030804020204" pitchFamily="34" charset="0"/>
              </a:defRPr>
            </a:lvl1pPr>
          </a:lstStyle>
          <a:p>
            <a:pPr lvl="0"/>
            <a:r>
              <a:rPr lang="en-US" dirty="0"/>
              <a:t>Director of Communications</a:t>
            </a:r>
          </a:p>
        </p:txBody>
      </p:sp>
      <p:pic>
        <p:nvPicPr>
          <p:cNvPr id="6" name="Picture 5" descr="Cover_BuildingCrop.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323" y="2880073"/>
            <a:ext cx="10100798" cy="1501652"/>
          </a:xfrm>
          <a:prstGeom prst="rect">
            <a:avLst/>
          </a:prstGeom>
        </p:spPr>
      </p:pic>
    </p:spTree>
    <p:extLst>
      <p:ext uri="{BB962C8B-B14F-4D97-AF65-F5344CB8AC3E}">
        <p14:creationId xmlns:p14="http://schemas.microsoft.com/office/powerpoint/2010/main" val="1797460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Cover Slide Blank">
    <p:spTree>
      <p:nvGrpSpPr>
        <p:cNvPr id="1" name=""/>
        <p:cNvGrpSpPr/>
        <p:nvPr/>
      </p:nvGrpSpPr>
      <p:grpSpPr>
        <a:xfrm>
          <a:off x="0" y="0"/>
          <a:ext cx="0" cy="0"/>
          <a:chOff x="0" y="0"/>
          <a:chExt cx="0" cy="0"/>
        </a:xfrm>
      </p:grpSpPr>
      <p:pic>
        <p:nvPicPr>
          <p:cNvPr id="2" name="Picture 1" descr="Cover_BuildingCrop.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323" y="2880073"/>
            <a:ext cx="10100798" cy="1501652"/>
          </a:xfrm>
          <a:prstGeom prst="rect">
            <a:avLst/>
          </a:prstGeom>
        </p:spPr>
      </p:pic>
    </p:spTree>
    <p:extLst>
      <p:ext uri="{BB962C8B-B14F-4D97-AF65-F5344CB8AC3E}">
        <p14:creationId xmlns:p14="http://schemas.microsoft.com/office/powerpoint/2010/main" val="2629592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ondary Slide w/Text">
    <p:spTree>
      <p:nvGrpSpPr>
        <p:cNvPr id="1" name=""/>
        <p:cNvGrpSpPr/>
        <p:nvPr/>
      </p:nvGrpSpPr>
      <p:grpSpPr>
        <a:xfrm>
          <a:off x="0" y="0"/>
          <a:ext cx="0" cy="0"/>
          <a:chOff x="0" y="0"/>
          <a:chExt cx="0" cy="0"/>
        </a:xfrm>
      </p:grpSpPr>
      <p:sp>
        <p:nvSpPr>
          <p:cNvPr id="2" name="Text Placeholder 2"/>
          <p:cNvSpPr>
            <a:spLocks noGrp="1"/>
          </p:cNvSpPr>
          <p:nvPr>
            <p:ph type="body" sz="quarter" idx="10" hasCustomPrompt="1"/>
          </p:nvPr>
        </p:nvSpPr>
        <p:spPr>
          <a:xfrm>
            <a:off x="444500" y="619125"/>
            <a:ext cx="4673600" cy="742950"/>
          </a:xfrm>
          <a:prstGeom prst="rect">
            <a:avLst/>
          </a:prstGeom>
        </p:spPr>
        <p:txBody>
          <a:bodyPr vert="horz"/>
          <a:lstStyle>
            <a:lvl1pPr marL="0" indent="0">
              <a:buNone/>
              <a:defRPr sz="4000" b="1" baseline="0">
                <a:solidFill>
                  <a:srgbClr val="142958"/>
                </a:solidFill>
                <a:latin typeface="Arial Narrow" panose="020B0606020202030204" pitchFamily="34" charset="0"/>
                <a:cs typeface="Arial Narrow" panose="020B0606020202030204" pitchFamily="34" charset="0"/>
              </a:defRPr>
            </a:lvl1pPr>
          </a:lstStyle>
          <a:p>
            <a:pPr lvl="0"/>
            <a:r>
              <a:rPr lang="en-US" dirty="0"/>
              <a:t>TITLE OF SLIDE</a:t>
            </a:r>
          </a:p>
        </p:txBody>
      </p:sp>
      <p:sp>
        <p:nvSpPr>
          <p:cNvPr id="3" name="Text Placeholder 4"/>
          <p:cNvSpPr>
            <a:spLocks noGrp="1"/>
          </p:cNvSpPr>
          <p:nvPr>
            <p:ph type="body" sz="quarter" idx="11" hasCustomPrompt="1"/>
          </p:nvPr>
        </p:nvSpPr>
        <p:spPr>
          <a:xfrm>
            <a:off x="444500" y="1387191"/>
            <a:ext cx="4673600" cy="327310"/>
          </a:xfrm>
          <a:prstGeom prst="rect">
            <a:avLst/>
          </a:prstGeom>
        </p:spPr>
        <p:txBody>
          <a:bodyPr vert="horz"/>
          <a:lstStyle>
            <a:lvl1pPr marL="0" indent="0">
              <a:buNone/>
              <a:defRPr sz="1700" baseline="0">
                <a:solidFill>
                  <a:srgbClr val="F16322"/>
                </a:solidFill>
                <a:latin typeface="Droid Sans" panose="020B0606030804020204" pitchFamily="34" charset="0"/>
                <a:ea typeface="Droid Sans" panose="020B0606030804020204" pitchFamily="34" charset="0"/>
                <a:cs typeface="Droid Sans" panose="020B0606030804020204" pitchFamily="34" charset="0"/>
              </a:defRPr>
            </a:lvl1pPr>
          </a:lstStyle>
          <a:p>
            <a:pPr lvl="0"/>
            <a:r>
              <a:rPr lang="en-US" dirty="0"/>
              <a:t>Subtitle (If Needed)</a:t>
            </a:r>
          </a:p>
        </p:txBody>
      </p:sp>
      <p:sp>
        <p:nvSpPr>
          <p:cNvPr id="4" name="Text Placeholder 7"/>
          <p:cNvSpPr>
            <a:spLocks noGrp="1"/>
          </p:cNvSpPr>
          <p:nvPr>
            <p:ph type="body" sz="quarter" idx="12" hasCustomPrompt="1"/>
          </p:nvPr>
        </p:nvSpPr>
        <p:spPr>
          <a:xfrm>
            <a:off x="444500" y="2065296"/>
            <a:ext cx="9194800" cy="4602204"/>
          </a:xfrm>
          <a:prstGeom prst="rect">
            <a:avLst/>
          </a:prstGeom>
        </p:spPr>
        <p:txBody>
          <a:bodyPr vert="horz"/>
          <a:lstStyle>
            <a:lvl1pPr marL="0" indent="0">
              <a:buNone/>
              <a:defRPr sz="2000" b="0" i="0" baseline="0">
                <a:solidFill>
                  <a:srgbClr val="002060"/>
                </a:solidFill>
                <a:latin typeface="Droid Sans" panose="020B0606030804020204" pitchFamily="34" charset="0"/>
                <a:ea typeface="Droid Sans" panose="020B0606030804020204" pitchFamily="34" charset="0"/>
                <a:cs typeface="Droid Sans" panose="020B0606030804020204" pitchFamily="34" charset="0"/>
              </a:defRPr>
            </a:lvl1pPr>
          </a:lstStyle>
          <a:p>
            <a:pPr lvl="0"/>
            <a:r>
              <a:rPr lang="en-US" dirty="0"/>
              <a:t>Body Text</a:t>
            </a:r>
          </a:p>
        </p:txBody>
      </p:sp>
      <p:sp>
        <p:nvSpPr>
          <p:cNvPr id="5" name="Slide Number Placeholder 4"/>
          <p:cNvSpPr>
            <a:spLocks noGrp="1"/>
          </p:cNvSpPr>
          <p:nvPr>
            <p:ph type="sldNum" sz="quarter" idx="13"/>
          </p:nvPr>
        </p:nvSpPr>
        <p:spPr/>
        <p:txBody>
          <a:bodyPr/>
          <a:lstStyle/>
          <a:p>
            <a:fld id="{2E601C83-198A-4725-9EF3-D1327A395BB1}" type="slidenum">
              <a:rPr lang="en-US" smtClean="0"/>
              <a:t>‹#›</a:t>
            </a:fld>
            <a:endParaRPr lang="en-US" dirty="0"/>
          </a:p>
        </p:txBody>
      </p:sp>
    </p:spTree>
    <p:extLst>
      <p:ext uri="{BB962C8B-B14F-4D97-AF65-F5344CB8AC3E}">
        <p14:creationId xmlns:p14="http://schemas.microsoft.com/office/powerpoint/2010/main" val="1278340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ondary Slide w/Bullets">
    <p:spTree>
      <p:nvGrpSpPr>
        <p:cNvPr id="1" name=""/>
        <p:cNvGrpSpPr/>
        <p:nvPr/>
      </p:nvGrpSpPr>
      <p:grpSpPr>
        <a:xfrm>
          <a:off x="0" y="0"/>
          <a:ext cx="0" cy="0"/>
          <a:chOff x="0" y="0"/>
          <a:chExt cx="0" cy="0"/>
        </a:xfrm>
      </p:grpSpPr>
      <p:sp>
        <p:nvSpPr>
          <p:cNvPr id="2" name="Text Placeholder 2"/>
          <p:cNvSpPr>
            <a:spLocks noGrp="1"/>
          </p:cNvSpPr>
          <p:nvPr>
            <p:ph type="body" sz="quarter" idx="10" hasCustomPrompt="1"/>
          </p:nvPr>
        </p:nvSpPr>
        <p:spPr>
          <a:xfrm>
            <a:off x="444500" y="619125"/>
            <a:ext cx="9245600" cy="742950"/>
          </a:xfrm>
          <a:prstGeom prst="rect">
            <a:avLst/>
          </a:prstGeom>
        </p:spPr>
        <p:txBody>
          <a:bodyPr vert="horz"/>
          <a:lstStyle>
            <a:lvl1pPr marL="0" indent="0">
              <a:buNone/>
              <a:defRPr sz="3200" b="1" baseline="0">
                <a:solidFill>
                  <a:srgbClr val="142958"/>
                </a:solidFill>
                <a:latin typeface="+mj-lt"/>
                <a:cs typeface="Arial Narrow" panose="020B0606020202030204" pitchFamily="34" charset="0"/>
              </a:defRPr>
            </a:lvl1pPr>
          </a:lstStyle>
          <a:p>
            <a:pPr lvl="0"/>
            <a:r>
              <a:rPr lang="en-US" dirty="0"/>
              <a:t>TITLE OF SLIDE</a:t>
            </a:r>
          </a:p>
        </p:txBody>
      </p:sp>
      <p:sp>
        <p:nvSpPr>
          <p:cNvPr id="11" name="Text Placeholder 10"/>
          <p:cNvSpPr>
            <a:spLocks noGrp="1"/>
          </p:cNvSpPr>
          <p:nvPr>
            <p:ph type="body" sz="quarter" idx="12"/>
          </p:nvPr>
        </p:nvSpPr>
        <p:spPr>
          <a:xfrm>
            <a:off x="444500" y="1790700"/>
            <a:ext cx="9245600" cy="4826000"/>
          </a:xfrm>
          <a:prstGeom prst="rect">
            <a:avLst/>
          </a:prstGeom>
        </p:spPr>
        <p:txBody>
          <a:bodyPr vert="horz"/>
          <a:lstStyle>
            <a:lvl1pPr marL="342900" indent="-342900">
              <a:buFont typeface="Wingdings" panose="05000000000000000000" pitchFamily="2" charset="2"/>
              <a:buChar char="§"/>
              <a:defRPr sz="2200" b="0" i="0">
                <a:solidFill>
                  <a:srgbClr val="002060"/>
                </a:solidFill>
                <a:latin typeface="+mn-lt"/>
                <a:ea typeface="Droid Sans" panose="020B0606030804020204" pitchFamily="34" charset="0"/>
                <a:cs typeface="Droid Sans" panose="020B0606030804020204" pitchFamily="34" charset="0"/>
              </a:defRPr>
            </a:lvl1pPr>
            <a:lvl2pPr marL="852312" indent="-342900">
              <a:buFont typeface="Wingdings" panose="05000000000000000000" pitchFamily="2" charset="2"/>
              <a:buChar char="§"/>
              <a:defRPr sz="2200" b="0" i="0">
                <a:solidFill>
                  <a:srgbClr val="002060"/>
                </a:solidFill>
                <a:latin typeface="+mn-lt"/>
                <a:ea typeface="Droid Sans" panose="020B0606030804020204" pitchFamily="34" charset="0"/>
                <a:cs typeface="Droid Sans" panose="020B0606030804020204" pitchFamily="34" charset="0"/>
              </a:defRPr>
            </a:lvl2pPr>
            <a:lvl3pPr marL="1361725" indent="-342900">
              <a:buFont typeface="Wingdings" panose="05000000000000000000" pitchFamily="2" charset="2"/>
              <a:buChar char="§"/>
              <a:defRPr sz="2200" b="0" i="0">
                <a:solidFill>
                  <a:srgbClr val="002060"/>
                </a:solidFill>
                <a:latin typeface="+mn-lt"/>
                <a:ea typeface="Droid Sans" panose="020B0606030804020204" pitchFamily="34" charset="0"/>
                <a:cs typeface="Droid Sans" panose="020B0606030804020204" pitchFamily="34" charset="0"/>
              </a:defRPr>
            </a:lvl3pPr>
            <a:lvl4pPr marL="1871137" indent="-342900">
              <a:buFont typeface="Wingdings" panose="05000000000000000000" pitchFamily="2" charset="2"/>
              <a:buChar char="§"/>
              <a:defRPr sz="2200" b="0" i="0">
                <a:solidFill>
                  <a:srgbClr val="002060"/>
                </a:solidFill>
                <a:latin typeface="+mn-lt"/>
                <a:ea typeface="Droid Sans" panose="020B0606030804020204" pitchFamily="34" charset="0"/>
                <a:cs typeface="Droid Sans" panose="020B0606030804020204" pitchFamily="34" charset="0"/>
              </a:defRPr>
            </a:lvl4pPr>
            <a:lvl5pPr marL="2380549" indent="-342900">
              <a:buFont typeface="Wingdings" panose="05000000000000000000" pitchFamily="2" charset="2"/>
              <a:buChar char="§"/>
              <a:defRPr sz="2200" b="0" i="0">
                <a:solidFill>
                  <a:srgbClr val="002060"/>
                </a:solidFill>
                <a:latin typeface="+mn-lt"/>
                <a:ea typeface="Droid Sans" panose="020B0606030804020204" pitchFamily="34" charset="0"/>
                <a:cs typeface="Droid Sans" panose="020B06060308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37746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ondary Slide w/Text &amp; Media">
    <p:spTree>
      <p:nvGrpSpPr>
        <p:cNvPr id="1" name=""/>
        <p:cNvGrpSpPr/>
        <p:nvPr/>
      </p:nvGrpSpPr>
      <p:grpSpPr>
        <a:xfrm>
          <a:off x="0" y="0"/>
          <a:ext cx="0" cy="0"/>
          <a:chOff x="0" y="0"/>
          <a:chExt cx="0" cy="0"/>
        </a:xfrm>
      </p:grpSpPr>
      <p:sp>
        <p:nvSpPr>
          <p:cNvPr id="2" name="Text Placeholder 2"/>
          <p:cNvSpPr>
            <a:spLocks noGrp="1"/>
          </p:cNvSpPr>
          <p:nvPr>
            <p:ph type="body" sz="quarter" idx="10" hasCustomPrompt="1"/>
          </p:nvPr>
        </p:nvSpPr>
        <p:spPr>
          <a:xfrm>
            <a:off x="444500" y="619125"/>
            <a:ext cx="4673600" cy="742950"/>
          </a:xfrm>
          <a:prstGeom prst="rect">
            <a:avLst/>
          </a:prstGeom>
        </p:spPr>
        <p:txBody>
          <a:bodyPr vert="horz"/>
          <a:lstStyle>
            <a:lvl1pPr marL="0" indent="0">
              <a:buNone/>
              <a:defRPr sz="4000" b="1" baseline="0">
                <a:solidFill>
                  <a:srgbClr val="002060"/>
                </a:solidFill>
                <a:latin typeface="Arial Narrow" panose="020B0606020202030204" pitchFamily="34" charset="0"/>
                <a:cs typeface="Arial Narrow" panose="020B0606020202030204" pitchFamily="34" charset="0"/>
              </a:defRPr>
            </a:lvl1pPr>
          </a:lstStyle>
          <a:p>
            <a:pPr lvl="0"/>
            <a:r>
              <a:rPr lang="en-US" dirty="0"/>
              <a:t>TITLE OF SLIDE</a:t>
            </a:r>
          </a:p>
        </p:txBody>
      </p:sp>
      <p:sp>
        <p:nvSpPr>
          <p:cNvPr id="3" name="Text Placeholder 4"/>
          <p:cNvSpPr>
            <a:spLocks noGrp="1"/>
          </p:cNvSpPr>
          <p:nvPr>
            <p:ph type="body" sz="quarter" idx="11" hasCustomPrompt="1"/>
          </p:nvPr>
        </p:nvSpPr>
        <p:spPr>
          <a:xfrm>
            <a:off x="444500" y="1387191"/>
            <a:ext cx="4673600" cy="327310"/>
          </a:xfrm>
          <a:prstGeom prst="rect">
            <a:avLst/>
          </a:prstGeom>
        </p:spPr>
        <p:txBody>
          <a:bodyPr vert="horz"/>
          <a:lstStyle>
            <a:lvl1pPr marL="0" indent="0">
              <a:buNone/>
              <a:defRPr sz="1700" baseline="0">
                <a:solidFill>
                  <a:srgbClr val="F16322"/>
                </a:solidFill>
                <a:latin typeface="Droid Sans" panose="020B0606030804020204" pitchFamily="34" charset="0"/>
                <a:ea typeface="Droid Sans" panose="020B0606030804020204" pitchFamily="34" charset="0"/>
                <a:cs typeface="Droid Sans" panose="020B0606030804020204" pitchFamily="34" charset="0"/>
              </a:defRPr>
            </a:lvl1pPr>
          </a:lstStyle>
          <a:p>
            <a:pPr lvl="0"/>
            <a:r>
              <a:rPr lang="en-US" dirty="0"/>
              <a:t>Subtitle (If Needed)</a:t>
            </a:r>
          </a:p>
        </p:txBody>
      </p:sp>
      <p:sp>
        <p:nvSpPr>
          <p:cNvPr id="4" name="Text Placeholder 7"/>
          <p:cNvSpPr>
            <a:spLocks noGrp="1"/>
          </p:cNvSpPr>
          <p:nvPr>
            <p:ph type="body" sz="quarter" idx="12" hasCustomPrompt="1"/>
          </p:nvPr>
        </p:nvSpPr>
        <p:spPr>
          <a:xfrm>
            <a:off x="444500" y="2065296"/>
            <a:ext cx="5956300" cy="4602204"/>
          </a:xfrm>
          <a:prstGeom prst="rect">
            <a:avLst/>
          </a:prstGeom>
        </p:spPr>
        <p:txBody>
          <a:bodyPr vert="horz"/>
          <a:lstStyle>
            <a:lvl1pPr marL="0" indent="0">
              <a:buNone/>
              <a:defRPr sz="2400" b="0" i="0" baseline="0">
                <a:solidFill>
                  <a:srgbClr val="002060"/>
                </a:solidFill>
                <a:latin typeface="Droid Sans" panose="020B0606030804020204" pitchFamily="34" charset="0"/>
                <a:ea typeface="Droid Sans" panose="020B0606030804020204" pitchFamily="34" charset="0"/>
                <a:cs typeface="Droid Sans" panose="020B0606030804020204" pitchFamily="34" charset="0"/>
              </a:defRPr>
            </a:lvl1pPr>
          </a:lstStyle>
          <a:p>
            <a:pPr lvl="0"/>
            <a:r>
              <a:rPr lang="en-US" dirty="0"/>
              <a:t>Body Text</a:t>
            </a:r>
          </a:p>
        </p:txBody>
      </p:sp>
      <p:sp>
        <p:nvSpPr>
          <p:cNvPr id="10" name="Content Placeholder 9"/>
          <p:cNvSpPr>
            <a:spLocks noGrp="1"/>
          </p:cNvSpPr>
          <p:nvPr>
            <p:ph sz="quarter" idx="13" hasCustomPrompt="1"/>
          </p:nvPr>
        </p:nvSpPr>
        <p:spPr>
          <a:xfrm>
            <a:off x="6642100" y="2065296"/>
            <a:ext cx="2962448" cy="4602204"/>
          </a:xfrm>
          <a:prstGeom prst="rect">
            <a:avLst/>
          </a:prstGeom>
        </p:spPr>
        <p:txBody>
          <a:bodyPr vert="horz"/>
          <a:lstStyle>
            <a:lvl1pPr marL="0" indent="0" algn="ctr">
              <a:buNone/>
              <a:defRPr sz="1800" baseline="0"/>
            </a:lvl1pPr>
          </a:lstStyle>
          <a:p>
            <a:pPr lvl="0"/>
            <a:r>
              <a:rPr lang="en-US" dirty="0"/>
              <a:t>Click proper below image </a:t>
            </a:r>
          </a:p>
          <a:p>
            <a:pPr lvl="0"/>
            <a:r>
              <a:rPr lang="en-US" dirty="0"/>
              <a:t>to insert media</a:t>
            </a:r>
          </a:p>
        </p:txBody>
      </p:sp>
    </p:spTree>
    <p:extLst>
      <p:ext uri="{BB962C8B-B14F-4D97-AF65-F5344CB8AC3E}">
        <p14:creationId xmlns:p14="http://schemas.microsoft.com/office/powerpoint/2010/main" val="3531666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ondary Slide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5322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91515" y="413810"/>
            <a:ext cx="8675370" cy="1502304"/>
          </a:xfrm>
          <a:prstGeom prst="rect">
            <a:avLst/>
          </a:prstGeom>
        </p:spPr>
        <p:txBody>
          <a:bodyPr lIns="81628" tIns="40814" rIns="81628" bIns="40814"/>
          <a:lstStyle/>
          <a:p>
            <a:r>
              <a:rPr lang="en-US"/>
              <a:t>Click to edit Master title style</a:t>
            </a:r>
            <a:endParaRPr lang="en-US" dirty="0"/>
          </a:p>
        </p:txBody>
      </p:sp>
      <p:sp>
        <p:nvSpPr>
          <p:cNvPr id="3" name="Content Placeholder 2"/>
          <p:cNvSpPr>
            <a:spLocks noGrp="1"/>
          </p:cNvSpPr>
          <p:nvPr>
            <p:ph idx="1"/>
          </p:nvPr>
        </p:nvSpPr>
        <p:spPr>
          <a:xfrm>
            <a:off x="691515" y="2069043"/>
            <a:ext cx="8675370" cy="4931516"/>
          </a:xfrm>
          <a:prstGeom prst="rect">
            <a:avLst/>
          </a:prstGeom>
        </p:spPr>
        <p:txBody>
          <a:bodyPr lIns="81628" tIns="40814" rIns="81628" bIns="40814"/>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F255BA99-A757-423D-A7DE-70319E534CAA}" type="slidenum">
              <a:rPr lang="en-US" smtClean="0"/>
              <a:t>‹#›</a:t>
            </a:fld>
            <a:endParaRPr lang="en-US"/>
          </a:p>
        </p:txBody>
      </p:sp>
    </p:spTree>
    <p:extLst>
      <p:ext uri="{BB962C8B-B14F-4D97-AF65-F5344CB8AC3E}">
        <p14:creationId xmlns:p14="http://schemas.microsoft.com/office/powerpoint/2010/main" val="118403803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media/image2.emf"/><Relationship Id="rId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openxmlformats.org/officeDocument/2006/relationships/image" Target="../media/image4.emf"/><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2.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descr="master_bluesidebar.eps"/>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787400"/>
            <a:ext cx="101600" cy="1041400"/>
          </a:xfrm>
          <a:prstGeom prst="rect">
            <a:avLst/>
          </a:prstGeom>
        </p:spPr>
      </p:pic>
      <p:pic>
        <p:nvPicPr>
          <p:cNvPr id="5" name="Picture 4" descr="master_bottom2.eps"/>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4419600"/>
            <a:ext cx="10058400" cy="3352800"/>
          </a:xfrm>
          <a:prstGeom prst="rect">
            <a:avLst/>
          </a:prstGeom>
        </p:spPr>
      </p:pic>
      <p:pic>
        <p:nvPicPr>
          <p:cNvPr id="6" name="Picture 5" descr="Cover_BuildingCrop.jp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34323" y="2880073"/>
            <a:ext cx="10100798" cy="1501652"/>
          </a:xfrm>
          <a:prstGeom prst="rect">
            <a:avLst/>
          </a:prstGeom>
        </p:spPr>
      </p:pic>
    </p:spTree>
    <p:extLst>
      <p:ext uri="{BB962C8B-B14F-4D97-AF65-F5344CB8AC3E}">
        <p14:creationId xmlns:p14="http://schemas.microsoft.com/office/powerpoint/2010/main" val="2550756441"/>
      </p:ext>
    </p:extLst>
  </p:cSld>
  <p:clrMap bg1="lt1" tx1="dk1" bg2="lt2" tx2="dk2" accent1="accent1" accent2="accent2" accent3="accent3" accent4="accent4" accent5="accent5" accent6="accent6" hlink="hlink" folHlink="folHlink"/>
  <p:sldLayoutIdLst>
    <p:sldLayoutId id="2147483663" r:id="rId1"/>
    <p:sldLayoutId id="2147483667" r:id="rId2"/>
  </p:sldLayoutIdLst>
  <p:hf hdr="0" ftr="0" dt="0"/>
  <p:txStyles>
    <p:titleStyle>
      <a:lvl1pPr algn="ctr" defTabSz="509412" rtl="0" eaLnBrk="1" latinLnBrk="0" hangingPunct="1">
        <a:spcBef>
          <a:spcPct val="0"/>
        </a:spcBef>
        <a:buNone/>
        <a:defRPr sz="4900" kern="1200">
          <a:solidFill>
            <a:schemeClr val="tx1"/>
          </a:solidFill>
          <a:latin typeface="+mj-lt"/>
          <a:ea typeface="+mj-ea"/>
          <a:cs typeface="+mj-cs"/>
        </a:defRPr>
      </a:lvl1pPr>
    </p:titleStyle>
    <p:body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en-US"/>
      </a:defPPr>
      <a:lvl1pPr marL="0" algn="l" defTabSz="509412" rtl="0" eaLnBrk="1" latinLnBrk="0" hangingPunct="1">
        <a:defRPr sz="2000" kern="1200">
          <a:solidFill>
            <a:schemeClr val="tx1"/>
          </a:solidFill>
          <a:latin typeface="+mn-lt"/>
          <a:ea typeface="+mn-ea"/>
          <a:cs typeface="+mn-cs"/>
        </a:defRPr>
      </a:lvl1pPr>
      <a:lvl2pPr marL="509412" algn="l" defTabSz="509412" rtl="0" eaLnBrk="1" latinLnBrk="0" hangingPunct="1">
        <a:defRPr sz="2000" kern="1200">
          <a:solidFill>
            <a:schemeClr val="tx1"/>
          </a:solidFill>
          <a:latin typeface="+mn-lt"/>
          <a:ea typeface="+mn-ea"/>
          <a:cs typeface="+mn-cs"/>
        </a:defRPr>
      </a:lvl2pPr>
      <a:lvl3pPr marL="1018824" algn="l" defTabSz="509412" rtl="0" eaLnBrk="1" latinLnBrk="0" hangingPunct="1">
        <a:defRPr sz="2000" kern="1200">
          <a:solidFill>
            <a:schemeClr val="tx1"/>
          </a:solidFill>
          <a:latin typeface="+mn-lt"/>
          <a:ea typeface="+mn-ea"/>
          <a:cs typeface="+mn-cs"/>
        </a:defRPr>
      </a:lvl3pPr>
      <a:lvl4pPr marL="1528237" algn="l" defTabSz="509412" rtl="0" eaLnBrk="1" latinLnBrk="0" hangingPunct="1">
        <a:defRPr sz="2000" kern="1200">
          <a:solidFill>
            <a:schemeClr val="tx1"/>
          </a:solidFill>
          <a:latin typeface="+mn-lt"/>
          <a:ea typeface="+mn-ea"/>
          <a:cs typeface="+mn-cs"/>
        </a:defRPr>
      </a:lvl4pPr>
      <a:lvl5pPr marL="2037649" algn="l" defTabSz="509412" rtl="0" eaLnBrk="1" latinLnBrk="0" hangingPunct="1">
        <a:defRPr sz="2000" kern="1200">
          <a:solidFill>
            <a:schemeClr val="tx1"/>
          </a:solidFill>
          <a:latin typeface="+mn-lt"/>
          <a:ea typeface="+mn-ea"/>
          <a:cs typeface="+mn-cs"/>
        </a:defRPr>
      </a:lvl5pPr>
      <a:lvl6pPr marL="2547061" algn="l" defTabSz="509412" rtl="0" eaLnBrk="1" latinLnBrk="0" hangingPunct="1">
        <a:defRPr sz="2000" kern="1200">
          <a:solidFill>
            <a:schemeClr val="tx1"/>
          </a:solidFill>
          <a:latin typeface="+mn-lt"/>
          <a:ea typeface="+mn-ea"/>
          <a:cs typeface="+mn-cs"/>
        </a:defRPr>
      </a:lvl6pPr>
      <a:lvl7pPr marL="3056473" algn="l" defTabSz="509412" rtl="0" eaLnBrk="1" latinLnBrk="0" hangingPunct="1">
        <a:defRPr sz="2000" kern="1200">
          <a:solidFill>
            <a:schemeClr val="tx1"/>
          </a:solidFill>
          <a:latin typeface="+mn-lt"/>
          <a:ea typeface="+mn-ea"/>
          <a:cs typeface="+mn-cs"/>
        </a:defRPr>
      </a:lvl7pPr>
      <a:lvl8pPr marL="3565886" algn="l" defTabSz="509412" rtl="0" eaLnBrk="1" latinLnBrk="0" hangingPunct="1">
        <a:defRPr sz="2000" kern="1200">
          <a:solidFill>
            <a:schemeClr val="tx1"/>
          </a:solidFill>
          <a:latin typeface="+mn-lt"/>
          <a:ea typeface="+mn-ea"/>
          <a:cs typeface="+mn-cs"/>
        </a:defRPr>
      </a:lvl8pPr>
      <a:lvl9pPr marL="4075298" algn="l" defTabSz="509412" rtl="0" eaLnBrk="1" latinLnBrk="0" hangingPunct="1">
        <a:defRPr sz="2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2nd_bottom.eps"/>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0" y="6985000"/>
            <a:ext cx="10058400" cy="800100"/>
          </a:xfrm>
          <a:prstGeom prst="rect">
            <a:avLst/>
          </a:prstGeom>
        </p:spPr>
      </p:pic>
      <p:sp>
        <p:nvSpPr>
          <p:cNvPr id="3" name="Slide Number Placeholder 2"/>
          <p:cNvSpPr>
            <a:spLocks noGrp="1"/>
          </p:cNvSpPr>
          <p:nvPr>
            <p:ph type="sldNum" sz="quarter" idx="4"/>
          </p:nvPr>
        </p:nvSpPr>
        <p:spPr>
          <a:xfrm>
            <a:off x="7739063" y="6696075"/>
            <a:ext cx="2262187" cy="414338"/>
          </a:xfrm>
          <a:prstGeom prst="rect">
            <a:avLst/>
          </a:prstGeom>
        </p:spPr>
        <p:txBody>
          <a:bodyPr vert="horz" lIns="91440" tIns="45720" rIns="91440" bIns="45720" rtlCol="0" anchor="ctr"/>
          <a:lstStyle>
            <a:lvl1pPr algn="r">
              <a:defRPr sz="1200">
                <a:solidFill>
                  <a:schemeClr val="tx1">
                    <a:tint val="75000"/>
                  </a:schemeClr>
                </a:solidFill>
              </a:defRPr>
            </a:lvl1pPr>
          </a:lstStyle>
          <a:p>
            <a:fld id="{2E601C83-198A-4725-9EF3-D1327A395BB1}" type="slidenum">
              <a:rPr lang="en-US" smtClean="0"/>
              <a:t>‹#›</a:t>
            </a:fld>
            <a:endParaRPr lang="en-US"/>
          </a:p>
        </p:txBody>
      </p:sp>
    </p:spTree>
    <p:extLst>
      <p:ext uri="{BB962C8B-B14F-4D97-AF65-F5344CB8AC3E}">
        <p14:creationId xmlns:p14="http://schemas.microsoft.com/office/powerpoint/2010/main" val="3527328028"/>
      </p:ext>
    </p:extLst>
  </p:cSld>
  <p:clrMap bg1="lt1" tx1="dk1" bg2="lt2" tx2="dk2" accent1="accent1" accent2="accent2" accent3="accent3" accent4="accent4" accent5="accent5" accent6="accent6" hlink="hlink" folHlink="folHlink"/>
  <p:sldLayoutIdLst>
    <p:sldLayoutId id="2147483670" r:id="rId1"/>
    <p:sldLayoutId id="2147483666" r:id="rId2"/>
    <p:sldLayoutId id="2147483669" r:id="rId3"/>
    <p:sldLayoutId id="2147483668" r:id="rId4"/>
    <p:sldLayoutId id="2147483671" r:id="rId5"/>
  </p:sldLayoutIdLst>
  <p:hf hdr="0" ftr="0" dt="0"/>
  <p:txStyles>
    <p:titleStyle>
      <a:lvl1pPr algn="ctr" defTabSz="509412" rtl="0" eaLnBrk="1" latinLnBrk="0" hangingPunct="1">
        <a:spcBef>
          <a:spcPct val="0"/>
        </a:spcBef>
        <a:buNone/>
        <a:defRPr sz="4900" kern="1200">
          <a:solidFill>
            <a:schemeClr val="tx1"/>
          </a:solidFill>
          <a:latin typeface="+mj-lt"/>
          <a:ea typeface="+mj-ea"/>
          <a:cs typeface="+mj-cs"/>
        </a:defRPr>
      </a:lvl1pPr>
    </p:titleStyle>
    <p:body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en-US"/>
      </a:defPPr>
      <a:lvl1pPr marL="0" algn="l" defTabSz="509412" rtl="0" eaLnBrk="1" latinLnBrk="0" hangingPunct="1">
        <a:defRPr sz="2000" kern="1200">
          <a:solidFill>
            <a:schemeClr val="tx1"/>
          </a:solidFill>
          <a:latin typeface="+mn-lt"/>
          <a:ea typeface="+mn-ea"/>
          <a:cs typeface="+mn-cs"/>
        </a:defRPr>
      </a:lvl1pPr>
      <a:lvl2pPr marL="509412" algn="l" defTabSz="509412" rtl="0" eaLnBrk="1" latinLnBrk="0" hangingPunct="1">
        <a:defRPr sz="2000" kern="1200">
          <a:solidFill>
            <a:schemeClr val="tx1"/>
          </a:solidFill>
          <a:latin typeface="+mn-lt"/>
          <a:ea typeface="+mn-ea"/>
          <a:cs typeface="+mn-cs"/>
        </a:defRPr>
      </a:lvl2pPr>
      <a:lvl3pPr marL="1018824" algn="l" defTabSz="509412" rtl="0" eaLnBrk="1" latinLnBrk="0" hangingPunct="1">
        <a:defRPr sz="2000" kern="1200">
          <a:solidFill>
            <a:schemeClr val="tx1"/>
          </a:solidFill>
          <a:latin typeface="+mn-lt"/>
          <a:ea typeface="+mn-ea"/>
          <a:cs typeface="+mn-cs"/>
        </a:defRPr>
      </a:lvl3pPr>
      <a:lvl4pPr marL="1528237" algn="l" defTabSz="509412" rtl="0" eaLnBrk="1" latinLnBrk="0" hangingPunct="1">
        <a:defRPr sz="2000" kern="1200">
          <a:solidFill>
            <a:schemeClr val="tx1"/>
          </a:solidFill>
          <a:latin typeface="+mn-lt"/>
          <a:ea typeface="+mn-ea"/>
          <a:cs typeface="+mn-cs"/>
        </a:defRPr>
      </a:lvl4pPr>
      <a:lvl5pPr marL="2037649" algn="l" defTabSz="509412" rtl="0" eaLnBrk="1" latinLnBrk="0" hangingPunct="1">
        <a:defRPr sz="2000" kern="1200">
          <a:solidFill>
            <a:schemeClr val="tx1"/>
          </a:solidFill>
          <a:latin typeface="+mn-lt"/>
          <a:ea typeface="+mn-ea"/>
          <a:cs typeface="+mn-cs"/>
        </a:defRPr>
      </a:lvl5pPr>
      <a:lvl6pPr marL="2547061" algn="l" defTabSz="509412" rtl="0" eaLnBrk="1" latinLnBrk="0" hangingPunct="1">
        <a:defRPr sz="2000" kern="1200">
          <a:solidFill>
            <a:schemeClr val="tx1"/>
          </a:solidFill>
          <a:latin typeface="+mn-lt"/>
          <a:ea typeface="+mn-ea"/>
          <a:cs typeface="+mn-cs"/>
        </a:defRPr>
      </a:lvl6pPr>
      <a:lvl7pPr marL="3056473" algn="l" defTabSz="509412" rtl="0" eaLnBrk="1" latinLnBrk="0" hangingPunct="1">
        <a:defRPr sz="2000" kern="1200">
          <a:solidFill>
            <a:schemeClr val="tx1"/>
          </a:solidFill>
          <a:latin typeface="+mn-lt"/>
          <a:ea typeface="+mn-ea"/>
          <a:cs typeface="+mn-cs"/>
        </a:defRPr>
      </a:lvl7pPr>
      <a:lvl8pPr marL="3565886" algn="l" defTabSz="509412" rtl="0" eaLnBrk="1" latinLnBrk="0" hangingPunct="1">
        <a:defRPr sz="2000" kern="1200">
          <a:solidFill>
            <a:schemeClr val="tx1"/>
          </a:solidFill>
          <a:latin typeface="+mn-lt"/>
          <a:ea typeface="+mn-ea"/>
          <a:cs typeface="+mn-cs"/>
        </a:defRPr>
      </a:lvl8pPr>
      <a:lvl9pPr marL="4075298" algn="l" defTabSz="509412"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2"/>
          <p:cNvSpPr txBox="1">
            <a:spLocks/>
          </p:cNvSpPr>
          <p:nvPr/>
        </p:nvSpPr>
        <p:spPr>
          <a:xfrm>
            <a:off x="444499" y="619125"/>
            <a:ext cx="9156701" cy="742950"/>
          </a:xfrm>
          <a:prstGeom prst="rect">
            <a:avLst/>
          </a:prstGeom>
        </p:spPr>
        <p:txBody>
          <a:bodyPr vert="horz"/>
          <a:lstStyle>
            <a:lvl1pPr marL="0" indent="0" algn="l" defTabSz="509412" rtl="0" eaLnBrk="1" latinLnBrk="0" hangingPunct="1">
              <a:spcBef>
                <a:spcPct val="20000"/>
              </a:spcBef>
              <a:buFont typeface="Arial"/>
              <a:buNone/>
              <a:defRPr sz="4000" kern="1200" baseline="0">
                <a:solidFill>
                  <a:srgbClr val="142958"/>
                </a:solidFill>
                <a:latin typeface="Vinyl OT Regular"/>
                <a:ea typeface="+mn-ea"/>
                <a:cs typeface="Vinyl OT Regular"/>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r>
              <a:rPr lang="en-US" sz="3600" b="1" dirty="0">
                <a:latin typeface="+mj-lt"/>
                <a:cs typeface="Arial Narrow"/>
              </a:rPr>
              <a:t>ECE 220 Computer Systems &amp; Programming</a:t>
            </a:r>
          </a:p>
        </p:txBody>
      </p:sp>
      <p:sp>
        <p:nvSpPr>
          <p:cNvPr id="9" name="Text Placeholder 4"/>
          <p:cNvSpPr txBox="1">
            <a:spLocks/>
          </p:cNvSpPr>
          <p:nvPr/>
        </p:nvSpPr>
        <p:spPr>
          <a:xfrm>
            <a:off x="444500" y="1303623"/>
            <a:ext cx="4673600" cy="327310"/>
          </a:xfrm>
          <a:prstGeom prst="rect">
            <a:avLst/>
          </a:prstGeom>
        </p:spPr>
        <p:txBody>
          <a:bodyPr vert="horz"/>
          <a:lstStyle>
            <a:lvl1pPr marL="0" indent="0" algn="l" defTabSz="509412" rtl="0" eaLnBrk="1" latinLnBrk="0" hangingPunct="1">
              <a:spcBef>
                <a:spcPct val="20000"/>
              </a:spcBef>
              <a:buFont typeface="Arial"/>
              <a:buNone/>
              <a:defRPr sz="1700" kern="1200" baseline="0">
                <a:solidFill>
                  <a:srgbClr val="F16322"/>
                </a:solidFill>
                <a:latin typeface="OfficinaSansITCStd Bold"/>
                <a:ea typeface="+mn-ea"/>
                <a:cs typeface="OfficinaSansITCStd Bold"/>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endParaRPr lang="en-US" sz="2000" b="1" dirty="0">
              <a:latin typeface="Droid Sans Pro"/>
              <a:cs typeface="Droid Sans Pro"/>
            </a:endParaRPr>
          </a:p>
        </p:txBody>
      </p:sp>
      <p:sp>
        <p:nvSpPr>
          <p:cNvPr id="10" name="Text Placeholder 7"/>
          <p:cNvSpPr txBox="1">
            <a:spLocks/>
          </p:cNvSpPr>
          <p:nvPr/>
        </p:nvSpPr>
        <p:spPr>
          <a:xfrm>
            <a:off x="444500" y="1471914"/>
            <a:ext cx="9017000" cy="359835"/>
          </a:xfrm>
          <a:prstGeom prst="rect">
            <a:avLst/>
          </a:prstGeom>
        </p:spPr>
        <p:txBody>
          <a:bodyPr vert="horz"/>
          <a:lstStyle>
            <a:lvl1pPr marL="0" indent="0" algn="l" defTabSz="509412" rtl="0" eaLnBrk="1" latinLnBrk="0" hangingPunct="1">
              <a:spcBef>
                <a:spcPct val="20000"/>
              </a:spcBef>
              <a:buFont typeface="Arial"/>
              <a:buNone/>
              <a:defRPr sz="1200" b="0" i="0" kern="1200" baseline="0">
                <a:solidFill>
                  <a:srgbClr val="F16322"/>
                </a:solidFill>
                <a:latin typeface="OfficinaSansITCStd Book"/>
                <a:ea typeface="+mn-ea"/>
                <a:cs typeface="OfficinaSansITCStd Book"/>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endParaRPr lang="en-US" sz="2400" b="1" dirty="0">
              <a:latin typeface="+mn-lt"/>
            </a:endParaRPr>
          </a:p>
          <a:p>
            <a:r>
              <a:rPr lang="en-US" sz="2400" b="1" dirty="0">
                <a:latin typeface="+mn-lt"/>
              </a:rPr>
              <a:t>Lecture 12 – Strings and Multi-dimensional Arrays</a:t>
            </a:r>
          </a:p>
        </p:txBody>
      </p:sp>
      <p:pic>
        <p:nvPicPr>
          <p:cNvPr id="5" name="Picture 4" descr="Cover_BuildingCrop.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323" y="2880073"/>
            <a:ext cx="10100798" cy="1501652"/>
          </a:xfrm>
          <a:prstGeom prst="rect">
            <a:avLst/>
          </a:prstGeom>
        </p:spPr>
      </p:pic>
    </p:spTree>
    <p:extLst>
      <p:ext uri="{BB962C8B-B14F-4D97-AF65-F5344CB8AC3E}">
        <p14:creationId xmlns:p14="http://schemas.microsoft.com/office/powerpoint/2010/main" val="1455948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Multi-dimensional Arrays</a:t>
            </a:r>
          </a:p>
        </p:txBody>
      </p:sp>
      <p:sp>
        <p:nvSpPr>
          <p:cNvPr id="3" name="Text Placeholder 2"/>
          <p:cNvSpPr>
            <a:spLocks noGrp="1"/>
          </p:cNvSpPr>
          <p:nvPr>
            <p:ph type="body"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err="1"/>
              <a:t>int</a:t>
            </a:r>
            <a:r>
              <a:rPr lang="en-US" dirty="0"/>
              <a:t> a [2][3];</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						In memory</a:t>
            </a:r>
          </a:p>
          <a:p>
            <a:pPr lvl="1"/>
            <a:r>
              <a:rPr lang="en-US" sz="2400" dirty="0"/>
              <a:t>2D arrays</a:t>
            </a:r>
          </a:p>
          <a:p>
            <a:pPr lvl="2"/>
            <a:r>
              <a:rPr lang="en-US" sz="2400" dirty="0"/>
              <a:t>&lt;type&gt; &lt;name&gt; [&lt;dim1&gt;][&lt;dim2&gt;];</a:t>
            </a:r>
          </a:p>
          <a:p>
            <a:pPr lvl="2"/>
            <a:r>
              <a:rPr lang="en-US" sz="2400" dirty="0"/>
              <a:t>e.g., int a[2][3];</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lvl="0" indent="0" defTabSz="914400">
              <a:spcBef>
                <a:spcPts val="0"/>
              </a:spcBef>
              <a:buNone/>
              <a:defRPr/>
            </a:pPr>
            <a:r>
              <a:rPr lang="en-US" dirty="0"/>
              <a:t>*multi-dimensional array is stored in </a:t>
            </a:r>
            <a:r>
              <a:rPr lang="en-US" dirty="0">
                <a:solidFill>
                  <a:srgbClr val="FF0000"/>
                </a:solidFill>
              </a:rPr>
              <a:t>row-major</a:t>
            </a:r>
            <a:r>
              <a:rPr lang="en-US" dirty="0"/>
              <a:t> order</a:t>
            </a:r>
          </a:p>
          <a:p>
            <a:pPr marL="0" marR="0" lvl="0" indent="0" defTabSz="914400" eaLnBrk="1" fontAlgn="auto" latinLnBrk="0" hangingPunct="1">
              <a:lnSpc>
                <a:spcPct val="100000"/>
              </a:lnSpc>
              <a:spcBef>
                <a:spcPts val="0"/>
              </a:spcBef>
              <a:spcAft>
                <a:spcPts val="0"/>
              </a:spcAft>
              <a:buClrTx/>
              <a:buSzTx/>
              <a:buFontTx/>
              <a:buNone/>
              <a:tabLst/>
              <a:defRPr/>
            </a:pPr>
            <a:r>
              <a:rPr lang="en-US" dirty="0"/>
              <a:t>        Flat index =  row x (width of row) + col</a:t>
            </a:r>
          </a:p>
          <a:p>
            <a:pPr marL="0" marR="0" lvl="0" indent="0" defTabSz="914400" eaLnBrk="1" fontAlgn="auto" latinLnBrk="0" hangingPunct="1">
              <a:lnSpc>
                <a:spcPct val="100000"/>
              </a:lnSpc>
              <a:spcBef>
                <a:spcPts val="0"/>
              </a:spcBef>
              <a:spcAft>
                <a:spcPts val="0"/>
              </a:spcAft>
              <a:buClrTx/>
              <a:buSzTx/>
              <a:buFontTx/>
              <a:buNone/>
              <a:tabLst/>
              <a:defRPr/>
            </a:pPr>
            <a:r>
              <a:rPr lang="en-US" dirty="0"/>
              <a:t>                          (i.e.  a[1][1] = 1*3+1 = 4)</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 multi-dimensional array is stored in </a:t>
            </a:r>
            <a:r>
              <a:rPr lang="en-US" dirty="0">
                <a:solidFill>
                  <a:srgbClr val="FF0000"/>
                </a:solidFill>
              </a:rPr>
              <a:t>row-major</a:t>
            </a:r>
            <a:r>
              <a:rPr lang="en-US" dirty="0"/>
              <a:t> order</a:t>
            </a:r>
          </a:p>
        </p:txBody>
      </p:sp>
      <p:graphicFrame>
        <p:nvGraphicFramePr>
          <p:cNvPr id="10" name="Table 9"/>
          <p:cNvGraphicFramePr>
            <a:graphicFrameLocks noGrp="1"/>
          </p:cNvGraphicFramePr>
          <p:nvPr>
            <p:extLst>
              <p:ext uri="{D42A27DB-BD31-4B8C-83A1-F6EECF244321}">
                <p14:modId xmlns:p14="http://schemas.microsoft.com/office/powerpoint/2010/main" val="1230098574"/>
              </p:ext>
            </p:extLst>
          </p:nvPr>
        </p:nvGraphicFramePr>
        <p:xfrm>
          <a:off x="2463800" y="1397000"/>
          <a:ext cx="6705600" cy="1188720"/>
        </p:xfrm>
        <a:graphic>
          <a:graphicData uri="http://schemas.openxmlformats.org/drawingml/2006/table">
            <a:tbl>
              <a:tblPr>
                <a:tableStyleId>{5C22544A-7EE6-4342-B048-85BDC9FD1C3A}</a:tableStyleId>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1676400">
                  <a:extLst>
                    <a:ext uri="{9D8B030D-6E8A-4147-A177-3AD203B41FA5}">
                      <a16:colId xmlns:a16="http://schemas.microsoft.com/office/drawing/2014/main" val="20003"/>
                    </a:ext>
                  </a:extLst>
                </a:gridCol>
              </a:tblGrid>
              <a:tr h="370840">
                <a:tc>
                  <a:txBody>
                    <a:bodyPr/>
                    <a:lstStyle/>
                    <a:p>
                      <a:pPr algn="ctr"/>
                      <a:endParaRPr lang="en-US" dirty="0">
                        <a:solidFill>
                          <a:srgbClr val="002060"/>
                        </a:solidFill>
                      </a:endParaRPr>
                    </a:p>
                  </a:txBody>
                  <a:tcPr>
                    <a:noFill/>
                  </a:tcPr>
                </a:tc>
                <a:tc>
                  <a:txBody>
                    <a:bodyPr/>
                    <a:lstStyle/>
                    <a:p>
                      <a:pPr algn="ctr"/>
                      <a:r>
                        <a:rPr lang="en-US" dirty="0">
                          <a:solidFill>
                            <a:srgbClr val="002060"/>
                          </a:solidFill>
                        </a:rPr>
                        <a:t>Column 1</a:t>
                      </a:r>
                    </a:p>
                  </a:txBody>
                  <a:tcPr>
                    <a:lnB w="12700" cap="flat" cmpd="sng" algn="ctr">
                      <a:solidFill>
                        <a:schemeClr val="tx1"/>
                      </a:solidFill>
                      <a:prstDash val="solid"/>
                      <a:round/>
                      <a:headEnd type="none" w="med" len="med"/>
                      <a:tailEnd type="none" w="med" len="med"/>
                    </a:lnB>
                    <a:noFill/>
                  </a:tcPr>
                </a:tc>
                <a:tc>
                  <a:txBody>
                    <a:bodyPr/>
                    <a:lstStyle/>
                    <a:p>
                      <a:pPr algn="ctr"/>
                      <a:r>
                        <a:rPr lang="en-US" dirty="0">
                          <a:solidFill>
                            <a:srgbClr val="002060"/>
                          </a:solidFill>
                        </a:rPr>
                        <a:t>Column 2</a:t>
                      </a:r>
                    </a:p>
                  </a:txBody>
                  <a:tcPr>
                    <a:lnB w="12700" cap="flat" cmpd="sng" algn="ctr">
                      <a:solidFill>
                        <a:schemeClr val="tx1"/>
                      </a:solidFill>
                      <a:prstDash val="solid"/>
                      <a:round/>
                      <a:headEnd type="none" w="med" len="med"/>
                      <a:tailEnd type="none" w="med" len="med"/>
                    </a:lnB>
                    <a:noFill/>
                  </a:tcPr>
                </a:tc>
                <a:tc>
                  <a:txBody>
                    <a:bodyPr/>
                    <a:lstStyle/>
                    <a:p>
                      <a:pPr algn="ctr"/>
                      <a:r>
                        <a:rPr lang="en-US" dirty="0">
                          <a:solidFill>
                            <a:srgbClr val="002060"/>
                          </a:solidFill>
                        </a:rPr>
                        <a:t>Column 3</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en-US" dirty="0">
                          <a:solidFill>
                            <a:srgbClr val="002060"/>
                          </a:solidFill>
                        </a:rPr>
                        <a:t>Row 1</a:t>
                      </a:r>
                    </a:p>
                  </a:txBody>
                  <a:tcPr>
                    <a:lnR w="12700" cap="flat" cmpd="sng" algn="ctr">
                      <a:solidFill>
                        <a:schemeClr val="tx1"/>
                      </a:solidFill>
                      <a:prstDash val="solid"/>
                      <a:round/>
                      <a:headEnd type="none" w="med" len="med"/>
                      <a:tailEnd type="none" w="med" len="med"/>
                    </a:lnR>
                    <a:noFill/>
                  </a:tcPr>
                </a:tc>
                <a:tc>
                  <a:txBody>
                    <a:bodyPr/>
                    <a:lstStyle/>
                    <a:p>
                      <a:pPr algn="ctr"/>
                      <a:r>
                        <a:rPr lang="en-US" dirty="0">
                          <a:solidFill>
                            <a:srgbClr val="002060"/>
                          </a:solidFill>
                        </a:rPr>
                        <a:t>a[0][0]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rgbClr val="002060"/>
                          </a:solidFill>
                        </a:rPr>
                        <a:t>a[0][1]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rgbClr val="002060"/>
                          </a:solidFill>
                        </a:rPr>
                        <a:t>a[0][2]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r>
                        <a:rPr lang="en-US" dirty="0">
                          <a:solidFill>
                            <a:srgbClr val="002060"/>
                          </a:solidFill>
                        </a:rPr>
                        <a:t>Row 2</a:t>
                      </a:r>
                    </a:p>
                  </a:txBody>
                  <a:tcPr>
                    <a:lnR w="12700" cap="flat" cmpd="sng" algn="ctr">
                      <a:solidFill>
                        <a:schemeClr val="tx1"/>
                      </a:solidFill>
                      <a:prstDash val="solid"/>
                      <a:round/>
                      <a:headEnd type="none" w="med" len="med"/>
                      <a:tailEnd type="none" w="med" len="med"/>
                    </a:lnR>
                    <a:noFill/>
                  </a:tcPr>
                </a:tc>
                <a:tc>
                  <a:txBody>
                    <a:bodyPr/>
                    <a:lstStyle/>
                    <a:p>
                      <a:pPr algn="ctr"/>
                      <a:r>
                        <a:rPr lang="en-US" dirty="0">
                          <a:solidFill>
                            <a:srgbClr val="002060"/>
                          </a:solidFill>
                        </a:rPr>
                        <a:t>a[1][0]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rgbClr val="002060"/>
                          </a:solidFill>
                        </a:rPr>
                        <a:t>a[1][1]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rgbClr val="002060"/>
                          </a:solidFill>
                        </a:rPr>
                        <a:t>a[1][2]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4198142559"/>
              </p:ext>
            </p:extLst>
          </p:nvPr>
        </p:nvGraphicFramePr>
        <p:xfrm>
          <a:off x="7493000" y="3225800"/>
          <a:ext cx="1676400" cy="3169920"/>
        </p:xfrm>
        <a:graphic>
          <a:graphicData uri="http://schemas.openxmlformats.org/drawingml/2006/table">
            <a:tbl>
              <a:tblPr>
                <a:tableStyleId>{5C22544A-7EE6-4342-B048-85BDC9FD1C3A}</a:tableStyleId>
              </a:tblPr>
              <a:tblGrid>
                <a:gridCol w="1676400">
                  <a:extLst>
                    <a:ext uri="{9D8B030D-6E8A-4147-A177-3AD203B41FA5}">
                      <a16:colId xmlns:a16="http://schemas.microsoft.com/office/drawing/2014/main" val="20000"/>
                    </a:ext>
                  </a:extLst>
                </a:gridCol>
              </a:tblGrid>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dirty="0"/>
                        <a:t>a[0][0]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dirty="0"/>
                        <a:t>a[0][1]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marL="0" marR="0" lvl="0" indent="0" algn="ctr" defTabSz="509412" rtl="0" eaLnBrk="1" fontAlgn="auto" latinLnBrk="0" hangingPunct="1">
                        <a:lnSpc>
                          <a:spcPct val="100000"/>
                        </a:lnSpc>
                        <a:spcBef>
                          <a:spcPts val="0"/>
                        </a:spcBef>
                        <a:spcAft>
                          <a:spcPts val="0"/>
                        </a:spcAft>
                        <a:buClrTx/>
                        <a:buSzTx/>
                        <a:buFontTx/>
                        <a:buNone/>
                        <a:tabLst/>
                        <a:defRPr/>
                      </a:pPr>
                      <a:r>
                        <a:rPr lang="en-US" dirty="0"/>
                        <a:t>a[0][2]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marL="0" marR="0" lvl="0" indent="0" algn="ctr" defTabSz="509412" rtl="0" eaLnBrk="1" fontAlgn="auto" latinLnBrk="0" hangingPunct="1">
                        <a:lnSpc>
                          <a:spcPct val="100000"/>
                        </a:lnSpc>
                        <a:spcBef>
                          <a:spcPts val="0"/>
                        </a:spcBef>
                        <a:spcAft>
                          <a:spcPts val="0"/>
                        </a:spcAft>
                        <a:buClrTx/>
                        <a:buSzTx/>
                        <a:buFontTx/>
                        <a:buNone/>
                        <a:tabLst/>
                        <a:defRPr/>
                      </a:pPr>
                      <a:r>
                        <a:rPr lang="en-US" dirty="0"/>
                        <a:t>a[1][0]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marL="0" marR="0" lvl="0" indent="0" algn="ctr" defTabSz="509412" rtl="0" eaLnBrk="1" fontAlgn="auto" latinLnBrk="0" hangingPunct="1">
                        <a:lnSpc>
                          <a:spcPct val="100000"/>
                        </a:lnSpc>
                        <a:spcBef>
                          <a:spcPts val="0"/>
                        </a:spcBef>
                        <a:spcAft>
                          <a:spcPts val="0"/>
                        </a:spcAft>
                        <a:buClrTx/>
                        <a:buSzTx/>
                        <a:buFontTx/>
                        <a:buNone/>
                        <a:tabLst/>
                        <a:defRPr/>
                      </a:pPr>
                      <a:r>
                        <a:rPr lang="en-US" dirty="0"/>
                        <a:t>a[1][1]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marL="0" marR="0" lvl="0" indent="0" algn="ctr" defTabSz="509412" rtl="0" eaLnBrk="1" fontAlgn="auto" latinLnBrk="0" hangingPunct="1">
                        <a:lnSpc>
                          <a:spcPct val="100000"/>
                        </a:lnSpc>
                        <a:spcBef>
                          <a:spcPts val="0"/>
                        </a:spcBef>
                        <a:spcAft>
                          <a:spcPts val="0"/>
                        </a:spcAft>
                        <a:buClrTx/>
                        <a:buSzTx/>
                        <a:buFontTx/>
                        <a:buNone/>
                        <a:tabLst/>
                        <a:defRPr/>
                      </a:pPr>
                      <a:r>
                        <a:rPr lang="en-US" dirty="0"/>
                        <a:t>a[1][2]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510836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Initialize Multi-dimensional Array</a:t>
            </a:r>
          </a:p>
        </p:txBody>
      </p:sp>
      <p:sp>
        <p:nvSpPr>
          <p:cNvPr id="3" name="Text Placeholder 2"/>
          <p:cNvSpPr>
            <a:spLocks noGrp="1"/>
          </p:cNvSpPr>
          <p:nvPr>
            <p:ph type="body"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err="1">
                <a:latin typeface="Courier" charset="0"/>
                <a:ea typeface="Courier" charset="0"/>
                <a:cs typeface="Courier" charset="0"/>
              </a:rPr>
              <a:t>int</a:t>
            </a:r>
            <a:r>
              <a:rPr lang="en-US" dirty="0">
                <a:latin typeface="Courier" charset="0"/>
                <a:ea typeface="Courier" charset="0"/>
                <a:cs typeface="Courier" charset="0"/>
              </a:rPr>
              <a:t> a[2][3] = {{1, 2, 3}, {4, 5, 6}};</a:t>
            </a:r>
          </a:p>
          <a:p>
            <a:pPr marL="0" marR="0" lvl="0" indent="0" defTabSz="914400" eaLnBrk="1" fontAlgn="auto" latinLnBrk="0" hangingPunct="1">
              <a:lnSpc>
                <a:spcPct val="100000"/>
              </a:lnSpc>
              <a:spcBef>
                <a:spcPts val="0"/>
              </a:spcBef>
              <a:spcAft>
                <a:spcPts val="0"/>
              </a:spcAft>
              <a:buClrTx/>
              <a:buSzTx/>
              <a:buFontTx/>
              <a:buNone/>
              <a:tabLst/>
              <a:defRPr/>
            </a:pPr>
            <a:endParaRPr lang="en-US" sz="1000" dirty="0"/>
          </a:p>
          <a:p>
            <a:pPr marL="0" marR="0" lvl="0" indent="0" defTabSz="914400" eaLnBrk="1" fontAlgn="auto" latinLnBrk="0" hangingPunct="1">
              <a:lnSpc>
                <a:spcPct val="100000"/>
              </a:lnSpc>
              <a:spcBef>
                <a:spcPts val="0"/>
              </a:spcBef>
              <a:spcAft>
                <a:spcPts val="0"/>
              </a:spcAft>
              <a:buClrTx/>
              <a:buSzTx/>
              <a:buFontTx/>
              <a:buNone/>
              <a:tabLst/>
              <a:defRPr/>
            </a:pPr>
            <a:r>
              <a:rPr lang="en-US" dirty="0"/>
              <a:t>or </a:t>
            </a:r>
          </a:p>
          <a:p>
            <a:pPr marL="0" indent="0" defTabSz="914400">
              <a:spcBef>
                <a:spcPts val="0"/>
              </a:spcBef>
              <a:buNone/>
            </a:pPr>
            <a:endParaRPr lang="en-US" sz="1000" dirty="0">
              <a:latin typeface="Courier" charset="0"/>
              <a:ea typeface="Courier" charset="0"/>
              <a:cs typeface="Courier" charset="0"/>
            </a:endParaRPr>
          </a:p>
          <a:p>
            <a:pPr marL="0" indent="0" defTabSz="914400">
              <a:spcBef>
                <a:spcPts val="0"/>
              </a:spcBef>
              <a:buNone/>
            </a:pPr>
            <a:r>
              <a:rPr lang="en-US" dirty="0" err="1">
                <a:latin typeface="Courier" charset="0"/>
                <a:ea typeface="Courier" charset="0"/>
                <a:cs typeface="Courier" charset="0"/>
              </a:rPr>
              <a:t>int</a:t>
            </a:r>
            <a:r>
              <a:rPr lang="en-US" dirty="0">
                <a:latin typeface="Courier" charset="0"/>
                <a:ea typeface="Courier" charset="0"/>
                <a:cs typeface="Courier" charset="0"/>
              </a:rPr>
              <a:t> a[][3] = {{1, 2, 3}, {4, 5, 6}};</a:t>
            </a:r>
          </a:p>
          <a:p>
            <a:pPr marL="0" indent="0" defTabSz="914400">
              <a:spcBef>
                <a:spcPts val="0"/>
              </a:spcBef>
              <a:buNone/>
            </a:pPr>
            <a:endParaRPr lang="en-US" sz="1000" dirty="0"/>
          </a:p>
          <a:p>
            <a:pPr marL="0" indent="0" defTabSz="914400">
              <a:spcBef>
                <a:spcPts val="0"/>
              </a:spcBef>
              <a:buNone/>
            </a:pPr>
            <a:r>
              <a:rPr lang="en-US" dirty="0"/>
              <a:t>or</a:t>
            </a:r>
          </a:p>
          <a:p>
            <a:pPr marL="0" indent="0" defTabSz="914400">
              <a:spcBef>
                <a:spcPts val="0"/>
              </a:spcBef>
              <a:buNone/>
            </a:pPr>
            <a:endParaRPr lang="en-US" sz="1000" dirty="0">
              <a:latin typeface="Courier" charset="0"/>
              <a:ea typeface="Courier" charset="0"/>
              <a:cs typeface="Courier" charset="0"/>
            </a:endParaRPr>
          </a:p>
          <a:p>
            <a:pPr marL="0" indent="0" defTabSz="914400">
              <a:spcBef>
                <a:spcPts val="0"/>
              </a:spcBef>
              <a:buNone/>
            </a:pPr>
            <a:r>
              <a:rPr lang="en-US" dirty="0" err="1">
                <a:latin typeface="Courier" charset="0"/>
                <a:ea typeface="Courier" charset="0"/>
                <a:cs typeface="Courier" charset="0"/>
              </a:rPr>
              <a:t>int</a:t>
            </a:r>
            <a:r>
              <a:rPr lang="en-US" dirty="0">
                <a:latin typeface="Courier" charset="0"/>
                <a:ea typeface="Courier" charset="0"/>
                <a:cs typeface="Courier" charset="0"/>
              </a:rPr>
              <a:t> a[2][3] = {1, 2, 3, 4, 5, 6};</a:t>
            </a:r>
          </a:p>
          <a:p>
            <a:pPr marL="0" indent="0" defTabSz="914400">
              <a:spcBef>
                <a:spcPts val="0"/>
              </a:spcBef>
              <a:buNone/>
            </a:pPr>
            <a:endParaRPr lang="en-US" dirty="0">
              <a:latin typeface="Courier" charset="0"/>
              <a:ea typeface="Courier" charset="0"/>
              <a:cs typeface="Courier" charset="0"/>
            </a:endParaRPr>
          </a:p>
          <a:p>
            <a:pPr marL="0" indent="0" defTabSz="914400">
              <a:spcBef>
                <a:spcPts val="0"/>
              </a:spcBef>
              <a:buNone/>
            </a:pPr>
            <a:r>
              <a:rPr lang="en-US" dirty="0">
                <a:latin typeface="Courier" charset="0"/>
                <a:ea typeface="Courier" charset="0"/>
                <a:cs typeface="Courier" charset="0"/>
              </a:rPr>
              <a:t>Some expressions: </a:t>
            </a:r>
          </a:p>
          <a:p>
            <a:pPr marL="0" indent="0" defTabSz="914400">
              <a:spcBef>
                <a:spcPts val="0"/>
              </a:spcBef>
              <a:buNone/>
            </a:pPr>
            <a:r>
              <a:rPr lang="en-US" dirty="0">
                <a:latin typeface="Courier" charset="0"/>
                <a:ea typeface="Courier" charset="0"/>
                <a:cs typeface="Courier" charset="0"/>
              </a:rPr>
              <a:t>a[0][2] </a:t>
            </a:r>
            <a:r>
              <a:rPr lang="en-US" dirty="0">
                <a:latin typeface="Courier" charset="0"/>
                <a:ea typeface="Courier" charset="0"/>
                <a:cs typeface="Courier" charset="0"/>
                <a:sym typeface="Wingdings"/>
              </a:rPr>
              <a:t> </a:t>
            </a:r>
            <a:r>
              <a:rPr lang="en-US" dirty="0">
                <a:latin typeface="Courier" charset="0"/>
                <a:ea typeface="Courier" charset="0"/>
                <a:cs typeface="Courier" charset="0"/>
              </a:rPr>
              <a:t>*(a[0] +2)</a:t>
            </a:r>
            <a:endParaRPr lang="en-US" dirty="0"/>
          </a:p>
          <a:p>
            <a:pPr marL="0" indent="0" defTabSz="914400">
              <a:spcBef>
                <a:spcPts val="0"/>
              </a:spcBef>
              <a:buNone/>
            </a:pPr>
            <a:r>
              <a:rPr lang="en-US" dirty="0">
                <a:latin typeface="Courier" charset="0"/>
                <a:ea typeface="Courier" charset="0"/>
                <a:cs typeface="Courier" charset="0"/>
              </a:rPr>
              <a:t>a[0</a:t>
            </a:r>
            <a:r>
              <a:rPr lang="en-US">
                <a:latin typeface="Courier" charset="0"/>
                <a:ea typeface="Courier" charset="0"/>
                <a:cs typeface="Courier" charset="0"/>
              </a:rPr>
              <a:t>] </a:t>
            </a:r>
            <a:r>
              <a:rPr lang="en-US">
                <a:latin typeface="Courier" charset="0"/>
                <a:ea typeface="Courier" charset="0"/>
                <a:cs typeface="Courier" charset="0"/>
                <a:sym typeface="Wingdings"/>
              </a:rPr>
              <a:t></a:t>
            </a:r>
            <a:r>
              <a:rPr lang="en-US">
                <a:latin typeface="Courier" charset="0"/>
                <a:ea typeface="Courier" charset="0"/>
                <a:cs typeface="Courier" charset="0"/>
              </a:rPr>
              <a:t> </a:t>
            </a:r>
            <a:r>
              <a:rPr lang="en-US" dirty="0">
                <a:latin typeface="Courier" charset="0"/>
                <a:ea typeface="Courier" charset="0"/>
                <a:cs typeface="Courier" charset="0"/>
              </a:rPr>
              <a:t>*a</a:t>
            </a:r>
          </a:p>
        </p:txBody>
      </p:sp>
    </p:spTree>
    <p:extLst>
      <p:ext uri="{BB962C8B-B14F-4D97-AF65-F5344CB8AC3E}">
        <p14:creationId xmlns:p14="http://schemas.microsoft.com/office/powerpoint/2010/main" val="1689392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69AF5BD-6C89-46AE-9BE2-26AFE35EDE9D}"/>
              </a:ext>
            </a:extLst>
          </p:cNvPr>
          <p:cNvSpPr>
            <a:spLocks noGrp="1"/>
          </p:cNvSpPr>
          <p:nvPr>
            <p:ph type="body" sz="quarter" idx="10"/>
          </p:nvPr>
        </p:nvSpPr>
        <p:spPr>
          <a:xfrm>
            <a:off x="444500" y="247650"/>
            <a:ext cx="9245600" cy="742950"/>
          </a:xfrm>
        </p:spPr>
        <p:txBody>
          <a:bodyPr/>
          <a:lstStyle/>
          <a:p>
            <a:r>
              <a:rPr lang="en-US" dirty="0"/>
              <a:t>Example: Image Storage</a:t>
            </a:r>
          </a:p>
        </p:txBody>
      </p:sp>
      <p:pic>
        <p:nvPicPr>
          <p:cNvPr id="4" name="Picture 3">
            <a:extLst>
              <a:ext uri="{FF2B5EF4-FFF2-40B4-BE49-F238E27FC236}">
                <a16:creationId xmlns:a16="http://schemas.microsoft.com/office/drawing/2014/main" id="{DB83FB13-DC58-422C-ABBE-3FD860C10565}"/>
              </a:ext>
            </a:extLst>
          </p:cNvPr>
          <p:cNvPicPr>
            <a:picLocks noChangeAspect="1"/>
          </p:cNvPicPr>
          <p:nvPr/>
        </p:nvPicPr>
        <p:blipFill>
          <a:blip r:embed="rId2"/>
          <a:stretch>
            <a:fillRect/>
          </a:stretch>
        </p:blipFill>
        <p:spPr>
          <a:xfrm>
            <a:off x="0" y="1156514"/>
            <a:ext cx="10058400" cy="5459371"/>
          </a:xfrm>
          <a:prstGeom prst="rect">
            <a:avLst/>
          </a:prstGeom>
        </p:spPr>
      </p:pic>
    </p:spTree>
    <p:extLst>
      <p:ext uri="{BB962C8B-B14F-4D97-AF65-F5344CB8AC3E}">
        <p14:creationId xmlns:p14="http://schemas.microsoft.com/office/powerpoint/2010/main" val="1282608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72293C-6DD6-481A-9898-6361A4AD6BE1}"/>
              </a:ext>
            </a:extLst>
          </p:cNvPr>
          <p:cNvSpPr>
            <a:spLocks noGrp="1"/>
          </p:cNvSpPr>
          <p:nvPr>
            <p:ph type="body" sz="quarter" idx="10"/>
          </p:nvPr>
        </p:nvSpPr>
        <p:spPr>
          <a:xfrm>
            <a:off x="444500" y="295184"/>
            <a:ext cx="9245600" cy="742950"/>
          </a:xfrm>
        </p:spPr>
        <p:txBody>
          <a:bodyPr/>
          <a:lstStyle/>
          <a:p>
            <a:r>
              <a:rPr lang="en-US" dirty="0"/>
              <a:t>Image Analysis Example Problem:</a:t>
            </a:r>
          </a:p>
        </p:txBody>
      </p:sp>
      <p:sp>
        <p:nvSpPr>
          <p:cNvPr id="3" name="Text Placeholder 2">
            <a:extLst>
              <a:ext uri="{FF2B5EF4-FFF2-40B4-BE49-F238E27FC236}">
                <a16:creationId xmlns:a16="http://schemas.microsoft.com/office/drawing/2014/main" id="{AFEF2C35-7C5B-42E5-8520-13D51319EEE1}"/>
              </a:ext>
            </a:extLst>
          </p:cNvPr>
          <p:cNvSpPr>
            <a:spLocks noGrp="1"/>
          </p:cNvSpPr>
          <p:nvPr>
            <p:ph type="body" sz="quarter" idx="12"/>
          </p:nvPr>
        </p:nvSpPr>
        <p:spPr>
          <a:xfrm>
            <a:off x="444500" y="1473200"/>
            <a:ext cx="9245600" cy="4826000"/>
          </a:xfrm>
        </p:spPr>
        <p:txBody>
          <a:bodyPr/>
          <a:lstStyle/>
          <a:p>
            <a:pPr marL="0" indent="0">
              <a:buNone/>
            </a:pPr>
            <a:r>
              <a:rPr lang="en-US" sz="2400" b="1" dirty="0"/>
              <a:t>Problem statement: </a:t>
            </a:r>
          </a:p>
          <a:p>
            <a:pPr marL="0" indent="0">
              <a:buNone/>
            </a:pPr>
            <a:r>
              <a:rPr lang="en-US" sz="2400" b="1" dirty="0"/>
              <a:t>Count the number of 2x2 pixel blocks in an image of size 5x5 pixels that match the reference block.  Here both Image and Block are passed as reference to the function Match</a:t>
            </a:r>
            <a:r>
              <a:rPr lang="en-US" dirty="0"/>
              <a:t>.</a:t>
            </a:r>
          </a:p>
          <a:p>
            <a:pPr marL="0" indent="0">
              <a:buNone/>
            </a:pPr>
            <a:endParaRPr lang="en-US" dirty="0"/>
          </a:p>
        </p:txBody>
      </p:sp>
    </p:spTree>
    <p:extLst>
      <p:ext uri="{BB962C8B-B14F-4D97-AF65-F5344CB8AC3E}">
        <p14:creationId xmlns:p14="http://schemas.microsoft.com/office/powerpoint/2010/main" val="2163020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D095E8-BEF0-446B-83B5-A622EF732BEA}"/>
              </a:ext>
            </a:extLst>
          </p:cNvPr>
          <p:cNvSpPr>
            <a:spLocks noGrp="1"/>
          </p:cNvSpPr>
          <p:nvPr>
            <p:ph type="body" sz="quarter" idx="10"/>
          </p:nvPr>
        </p:nvSpPr>
        <p:spPr>
          <a:xfrm>
            <a:off x="130992" y="247650"/>
            <a:ext cx="9245600" cy="742950"/>
          </a:xfrm>
        </p:spPr>
        <p:txBody>
          <a:bodyPr/>
          <a:lstStyle/>
          <a:p>
            <a:r>
              <a:rPr lang="en-US" dirty="0"/>
              <a:t>Code: main</a:t>
            </a:r>
          </a:p>
        </p:txBody>
      </p:sp>
      <p:pic>
        <p:nvPicPr>
          <p:cNvPr id="4" name="Picture 3">
            <a:extLst>
              <a:ext uri="{FF2B5EF4-FFF2-40B4-BE49-F238E27FC236}">
                <a16:creationId xmlns:a16="http://schemas.microsoft.com/office/drawing/2014/main" id="{5A83CBDC-F7EF-48DA-84F3-B437B8B3F98F}"/>
              </a:ext>
            </a:extLst>
          </p:cNvPr>
          <p:cNvPicPr>
            <a:picLocks noChangeAspect="1"/>
          </p:cNvPicPr>
          <p:nvPr/>
        </p:nvPicPr>
        <p:blipFill>
          <a:blip r:embed="rId2"/>
          <a:stretch>
            <a:fillRect/>
          </a:stretch>
        </p:blipFill>
        <p:spPr>
          <a:xfrm>
            <a:off x="0" y="1313651"/>
            <a:ext cx="10058400" cy="6458749"/>
          </a:xfrm>
          <a:prstGeom prst="rect">
            <a:avLst/>
          </a:prstGeom>
        </p:spPr>
      </p:pic>
    </p:spTree>
    <p:extLst>
      <p:ext uri="{BB962C8B-B14F-4D97-AF65-F5344CB8AC3E}">
        <p14:creationId xmlns:p14="http://schemas.microsoft.com/office/powerpoint/2010/main" val="962072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78F64AE-8971-4B08-891D-120BA179D8B8}"/>
              </a:ext>
            </a:extLst>
          </p:cNvPr>
          <p:cNvSpPr>
            <a:spLocks noGrp="1"/>
          </p:cNvSpPr>
          <p:nvPr>
            <p:ph type="body" sz="quarter" idx="10"/>
          </p:nvPr>
        </p:nvSpPr>
        <p:spPr>
          <a:xfrm>
            <a:off x="0" y="0"/>
            <a:ext cx="9245600" cy="742950"/>
          </a:xfrm>
        </p:spPr>
        <p:txBody>
          <a:bodyPr/>
          <a:lstStyle/>
          <a:p>
            <a:r>
              <a:rPr lang="en-US" dirty="0"/>
              <a:t>Match Function:</a:t>
            </a:r>
          </a:p>
        </p:txBody>
      </p:sp>
      <p:pic>
        <p:nvPicPr>
          <p:cNvPr id="4" name="Picture 3">
            <a:extLst>
              <a:ext uri="{FF2B5EF4-FFF2-40B4-BE49-F238E27FC236}">
                <a16:creationId xmlns:a16="http://schemas.microsoft.com/office/drawing/2014/main" id="{CEA7529D-2D94-4883-AEA9-D8392364CBA7}"/>
              </a:ext>
            </a:extLst>
          </p:cNvPr>
          <p:cNvPicPr>
            <a:picLocks noChangeAspect="1"/>
          </p:cNvPicPr>
          <p:nvPr/>
        </p:nvPicPr>
        <p:blipFill>
          <a:blip r:embed="rId2"/>
          <a:stretch>
            <a:fillRect/>
          </a:stretch>
        </p:blipFill>
        <p:spPr>
          <a:xfrm>
            <a:off x="0" y="813875"/>
            <a:ext cx="10058400" cy="6958525"/>
          </a:xfrm>
          <a:prstGeom prst="rect">
            <a:avLst/>
          </a:prstGeom>
        </p:spPr>
      </p:pic>
    </p:spTree>
    <p:extLst>
      <p:ext uri="{BB962C8B-B14F-4D97-AF65-F5344CB8AC3E}">
        <p14:creationId xmlns:p14="http://schemas.microsoft.com/office/powerpoint/2010/main" val="13171038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44500" y="314321"/>
            <a:ext cx="9245600" cy="742950"/>
          </a:xfrm>
        </p:spPr>
        <p:txBody>
          <a:bodyPr/>
          <a:lstStyle/>
          <a:p>
            <a:r>
              <a:rPr lang="en-US" sz="2400" b="0" dirty="0"/>
              <a:t>Exercise: implement a function that interchanges two rows of a 5x5 matrix. The functions takes three arguments: pointer to the matrix, row number x and row number y. </a:t>
            </a:r>
          </a:p>
        </p:txBody>
      </p:sp>
      <p:sp>
        <p:nvSpPr>
          <p:cNvPr id="3" name="Text Placeholder 2"/>
          <p:cNvSpPr>
            <a:spLocks noGrp="1"/>
          </p:cNvSpPr>
          <p:nvPr>
            <p:ph type="body" sz="quarter" idx="12"/>
          </p:nvPr>
        </p:nvSpPr>
        <p:spPr>
          <a:xfrm>
            <a:off x="444500" y="1496290"/>
            <a:ext cx="9245600" cy="5092700"/>
          </a:xfrm>
        </p:spPr>
        <p:txBody>
          <a:bodyPr/>
          <a:lstStyle/>
          <a:p>
            <a:pPr marL="0" indent="0">
              <a:buNone/>
            </a:pPr>
            <a:r>
              <a:rPr lang="en-US" sz="2000" b="1" dirty="0">
                <a:latin typeface="Courier" pitchFamily="2" charset="0"/>
              </a:rPr>
              <a:t>#define SIZE 5</a:t>
            </a:r>
          </a:p>
          <a:p>
            <a:pPr marL="0" indent="0">
              <a:buNone/>
            </a:pPr>
            <a:r>
              <a:rPr lang="en-US" sz="2000" b="1" dirty="0">
                <a:latin typeface="Courier" pitchFamily="2" charset="0"/>
              </a:rPr>
              <a:t>void </a:t>
            </a:r>
            <a:r>
              <a:rPr lang="en-US" sz="2000" b="1" dirty="0" err="1">
                <a:latin typeface="Courier" pitchFamily="2" charset="0"/>
              </a:rPr>
              <a:t>row_interchange</a:t>
            </a:r>
            <a:r>
              <a:rPr lang="en-US" sz="2000" b="1" dirty="0">
                <a:latin typeface="Courier" pitchFamily="2" charset="0"/>
              </a:rPr>
              <a:t>(</a:t>
            </a:r>
            <a:r>
              <a:rPr lang="en-US" sz="2000" b="1" dirty="0" err="1">
                <a:latin typeface="Courier" pitchFamily="2" charset="0"/>
              </a:rPr>
              <a:t>int</a:t>
            </a:r>
            <a:r>
              <a:rPr lang="en-US" sz="2000" b="1" dirty="0">
                <a:latin typeface="Courier" pitchFamily="2" charset="0"/>
              </a:rPr>
              <a:t> matrix[SIZE][SIZE], </a:t>
            </a:r>
            <a:r>
              <a:rPr lang="en-US" sz="2000" b="1" dirty="0" err="1">
                <a:latin typeface="Courier" pitchFamily="2" charset="0"/>
              </a:rPr>
              <a:t>int</a:t>
            </a:r>
            <a:r>
              <a:rPr lang="en-US" sz="2000" b="1" dirty="0">
                <a:latin typeface="Courier" pitchFamily="2" charset="0"/>
              </a:rPr>
              <a:t> x, </a:t>
            </a:r>
            <a:r>
              <a:rPr lang="en-US" sz="2000" b="1" dirty="0" err="1">
                <a:latin typeface="Courier" pitchFamily="2" charset="0"/>
              </a:rPr>
              <a:t>int</a:t>
            </a:r>
            <a:r>
              <a:rPr lang="en-US" sz="2000" b="1" dirty="0">
                <a:latin typeface="Courier" pitchFamily="2" charset="0"/>
              </a:rPr>
              <a:t> y){</a:t>
            </a:r>
          </a:p>
          <a:p>
            <a:pPr marL="0" indent="0">
              <a:buNone/>
            </a:pPr>
            <a:endParaRPr lang="en-US" sz="2000" b="1" dirty="0">
              <a:latin typeface="Courier" pitchFamily="2" charset="0"/>
            </a:endParaRPr>
          </a:p>
          <a:p>
            <a:pPr marL="0" indent="0">
              <a:buNone/>
            </a:pPr>
            <a:endParaRPr lang="en-US" sz="2000" b="1" dirty="0">
              <a:latin typeface="Courier" pitchFamily="2" charset="0"/>
            </a:endParaRPr>
          </a:p>
          <a:p>
            <a:pPr marL="0" indent="0">
              <a:buNone/>
            </a:pPr>
            <a:endParaRPr lang="en-US" sz="2000" b="1" dirty="0">
              <a:latin typeface="Courier" pitchFamily="2" charset="0"/>
            </a:endParaRPr>
          </a:p>
          <a:p>
            <a:pPr marL="0" indent="0">
              <a:buNone/>
            </a:pPr>
            <a:endParaRPr lang="en-US" sz="2000" b="1" dirty="0">
              <a:latin typeface="Courier" pitchFamily="2" charset="0"/>
            </a:endParaRPr>
          </a:p>
          <a:p>
            <a:pPr marL="0" indent="0">
              <a:buNone/>
            </a:pPr>
            <a:endParaRPr lang="en-US" sz="2000" b="1" dirty="0">
              <a:latin typeface="Courier" pitchFamily="2" charset="0"/>
            </a:endParaRPr>
          </a:p>
          <a:p>
            <a:pPr marL="0" indent="0">
              <a:buNone/>
            </a:pPr>
            <a:endParaRPr lang="en-US" sz="2000" b="1" dirty="0">
              <a:latin typeface="Courier" pitchFamily="2" charset="0"/>
            </a:endParaRPr>
          </a:p>
          <a:p>
            <a:pPr marL="0" indent="0">
              <a:buNone/>
            </a:pPr>
            <a:endParaRPr lang="en-US" sz="2000" b="1" dirty="0">
              <a:latin typeface="Courier" pitchFamily="2" charset="0"/>
            </a:endParaRPr>
          </a:p>
          <a:p>
            <a:pPr marL="0" indent="0">
              <a:buNone/>
            </a:pPr>
            <a:endParaRPr lang="en-US" sz="2000" b="1" dirty="0">
              <a:latin typeface="Courier" pitchFamily="2" charset="0"/>
            </a:endParaRPr>
          </a:p>
          <a:p>
            <a:pPr marL="0" indent="0">
              <a:buNone/>
            </a:pPr>
            <a:endParaRPr lang="en-US" sz="2000" b="1" dirty="0">
              <a:latin typeface="Courier" pitchFamily="2" charset="0"/>
            </a:endParaRPr>
          </a:p>
          <a:p>
            <a:pPr marL="0" indent="0">
              <a:buNone/>
            </a:pPr>
            <a:endParaRPr lang="en-US" sz="2000" b="1" dirty="0">
              <a:latin typeface="Courier" pitchFamily="2" charset="0"/>
            </a:endParaRPr>
          </a:p>
          <a:p>
            <a:pPr marL="0" indent="0">
              <a:buNone/>
            </a:pPr>
            <a:endParaRPr lang="en-US" sz="2000" b="1" dirty="0">
              <a:latin typeface="Courier" pitchFamily="2" charset="0"/>
            </a:endParaRPr>
          </a:p>
          <a:p>
            <a:pPr marL="0" indent="0">
              <a:buNone/>
            </a:pPr>
            <a:endParaRPr lang="en-US" sz="2000" b="1" dirty="0">
              <a:latin typeface="Courier" pitchFamily="2" charset="0"/>
            </a:endParaRPr>
          </a:p>
          <a:p>
            <a:pPr marL="0" indent="0">
              <a:buNone/>
            </a:pPr>
            <a:r>
              <a:rPr lang="en-US" sz="2000" b="1" dirty="0">
                <a:latin typeface="Courier" pitchFamily="2" charset="0"/>
              </a:rPr>
              <a:t>}</a:t>
            </a:r>
          </a:p>
        </p:txBody>
      </p:sp>
      <p:sp>
        <p:nvSpPr>
          <p:cNvPr id="4" name="TextBox 3">
            <a:extLst>
              <a:ext uri="{FF2B5EF4-FFF2-40B4-BE49-F238E27FC236}">
                <a16:creationId xmlns:a16="http://schemas.microsoft.com/office/drawing/2014/main" id="{C60D172E-8AA0-DD43-AECD-2AD854667A77}"/>
              </a:ext>
            </a:extLst>
          </p:cNvPr>
          <p:cNvSpPr txBox="1"/>
          <p:nvPr/>
        </p:nvSpPr>
        <p:spPr>
          <a:xfrm>
            <a:off x="9647865" y="6614042"/>
            <a:ext cx="444352" cy="400110"/>
          </a:xfrm>
          <a:prstGeom prst="rect">
            <a:avLst/>
          </a:prstGeom>
          <a:noFill/>
        </p:spPr>
        <p:txBody>
          <a:bodyPr wrap="none" rtlCol="0">
            <a:spAutoFit/>
          </a:bodyPr>
          <a:lstStyle/>
          <a:p>
            <a:r>
              <a:rPr lang="en-US" dirty="0"/>
              <a:t>10</a:t>
            </a:r>
          </a:p>
        </p:txBody>
      </p:sp>
    </p:spTree>
    <p:extLst>
      <p:ext uri="{BB962C8B-B14F-4D97-AF65-F5344CB8AC3E}">
        <p14:creationId xmlns:p14="http://schemas.microsoft.com/office/powerpoint/2010/main" val="1669162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691515" y="1820848"/>
            <a:ext cx="8675370" cy="4931516"/>
          </a:xfrm>
        </p:spPr>
        <p:txBody>
          <a:bodyPr/>
          <a:lstStyle/>
          <a:p>
            <a:r>
              <a:rPr lang="en-US" dirty="0"/>
              <a:t>Chapter 16.3-16.4</a:t>
            </a:r>
          </a:p>
          <a:p>
            <a:r>
              <a:rPr lang="en-US" dirty="0"/>
              <a:t>Key concepts</a:t>
            </a:r>
          </a:p>
          <a:p>
            <a:pPr lvl="1"/>
            <a:r>
              <a:rPr lang="en-US" dirty="0"/>
              <a:t>Array as Function Parameters</a:t>
            </a:r>
          </a:p>
          <a:p>
            <a:pPr lvl="1"/>
            <a:r>
              <a:rPr lang="en-US" dirty="0"/>
              <a:t>Strings</a:t>
            </a:r>
          </a:p>
          <a:p>
            <a:pPr lvl="1"/>
            <a:r>
              <a:rPr lang="en-US" dirty="0"/>
              <a:t>Multi-dimensional arrays </a:t>
            </a:r>
          </a:p>
        </p:txBody>
      </p:sp>
    </p:spTree>
    <p:extLst>
      <p:ext uri="{BB962C8B-B14F-4D97-AF65-F5344CB8AC3E}">
        <p14:creationId xmlns:p14="http://schemas.microsoft.com/office/powerpoint/2010/main" val="4252209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2A5140D-5630-41E0-96EC-A2FF4CC95658}"/>
              </a:ext>
            </a:extLst>
          </p:cNvPr>
          <p:cNvSpPr>
            <a:spLocks noGrp="1"/>
          </p:cNvSpPr>
          <p:nvPr>
            <p:ph type="body" sz="quarter" idx="10"/>
          </p:nvPr>
        </p:nvSpPr>
        <p:spPr/>
        <p:txBody>
          <a:bodyPr/>
          <a:lstStyle/>
          <a:p>
            <a:r>
              <a:rPr lang="en-US" dirty="0"/>
              <a:t>Arrays as Function parameters:</a:t>
            </a:r>
          </a:p>
        </p:txBody>
      </p:sp>
      <p:sp>
        <p:nvSpPr>
          <p:cNvPr id="3" name="Text Placeholder 2">
            <a:extLst>
              <a:ext uri="{FF2B5EF4-FFF2-40B4-BE49-F238E27FC236}">
                <a16:creationId xmlns:a16="http://schemas.microsoft.com/office/drawing/2014/main" id="{F55E8346-08DA-4FEF-9799-53280712C4A9}"/>
              </a:ext>
            </a:extLst>
          </p:cNvPr>
          <p:cNvSpPr>
            <a:spLocks noGrp="1"/>
          </p:cNvSpPr>
          <p:nvPr>
            <p:ph type="body" sz="quarter" idx="12"/>
          </p:nvPr>
        </p:nvSpPr>
        <p:spPr>
          <a:xfrm>
            <a:off x="444500" y="1620882"/>
            <a:ext cx="9245600" cy="4826000"/>
          </a:xfrm>
        </p:spPr>
        <p:txBody>
          <a:bodyPr/>
          <a:lstStyle/>
          <a:p>
            <a:r>
              <a:rPr lang="en-US" dirty="0"/>
              <a:t>How do we pass array to a function?</a:t>
            </a:r>
          </a:p>
          <a:p>
            <a:pPr marL="0" indent="0">
              <a:lnSpc>
                <a:spcPct val="90000"/>
              </a:lnSpc>
              <a:buNone/>
              <a:tabLst>
                <a:tab pos="224830" algn="l"/>
              </a:tabLst>
            </a:pPr>
            <a:r>
              <a:rPr lang="en-US" altLang="en-US" sz="1600" b="1" dirty="0"/>
              <a:t>C passes arrays </a:t>
            </a:r>
            <a:r>
              <a:rPr lang="en-US" altLang="en-US" sz="1600" b="1" dirty="0">
                <a:solidFill>
                  <a:srgbClr val="C00000"/>
                </a:solidFill>
              </a:rPr>
              <a:t>by reference</a:t>
            </a:r>
          </a:p>
          <a:p>
            <a:pPr lvl="1">
              <a:lnSpc>
                <a:spcPct val="90000"/>
              </a:lnSpc>
              <a:tabLst>
                <a:tab pos="224830" algn="l"/>
              </a:tabLst>
            </a:pPr>
            <a:r>
              <a:rPr lang="en-US" altLang="en-US" sz="1400" dirty="0"/>
              <a:t>the address of the array (i.e., address of the first element) is written to the function's activation record</a:t>
            </a:r>
          </a:p>
          <a:p>
            <a:pPr lvl="1">
              <a:lnSpc>
                <a:spcPct val="90000"/>
              </a:lnSpc>
              <a:tabLst>
                <a:tab pos="224830" algn="l"/>
              </a:tabLst>
            </a:pPr>
            <a:r>
              <a:rPr lang="en-US" altLang="en-US" sz="1400" dirty="0">
                <a:solidFill>
                  <a:schemeClr val="tx1"/>
                </a:solidFill>
                <a:latin typeface="Courier" charset="0"/>
                <a:ea typeface="Courier" charset="0"/>
                <a:cs typeface="Courier" charset="0"/>
              </a:rPr>
              <a:t>[]indicate to the compiler that the corresponding parameter will be the base address of an array of the specified type.</a:t>
            </a:r>
            <a:endParaRPr lang="en-US" altLang="en-US" sz="1400"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F42E4C11-1657-46EE-8523-87825D4D5C0F}"/>
              </a:ext>
            </a:extLst>
          </p:cNvPr>
          <p:cNvPicPr>
            <a:picLocks noChangeAspect="1"/>
          </p:cNvPicPr>
          <p:nvPr/>
        </p:nvPicPr>
        <p:blipFill>
          <a:blip r:embed="rId2"/>
          <a:stretch>
            <a:fillRect/>
          </a:stretch>
        </p:blipFill>
        <p:spPr>
          <a:xfrm>
            <a:off x="444500" y="3251971"/>
            <a:ext cx="4438650" cy="3724275"/>
          </a:xfrm>
          <a:prstGeom prst="rect">
            <a:avLst/>
          </a:prstGeom>
        </p:spPr>
      </p:pic>
      <p:pic>
        <p:nvPicPr>
          <p:cNvPr id="7" name="Picture 6">
            <a:extLst>
              <a:ext uri="{FF2B5EF4-FFF2-40B4-BE49-F238E27FC236}">
                <a16:creationId xmlns:a16="http://schemas.microsoft.com/office/drawing/2014/main" id="{9FC711B2-F5A8-4C46-9527-DFD16C8E57FA}"/>
              </a:ext>
            </a:extLst>
          </p:cNvPr>
          <p:cNvPicPr>
            <a:picLocks noChangeAspect="1"/>
          </p:cNvPicPr>
          <p:nvPr/>
        </p:nvPicPr>
        <p:blipFill>
          <a:blip r:embed="rId3"/>
          <a:stretch>
            <a:fillRect/>
          </a:stretch>
        </p:blipFill>
        <p:spPr>
          <a:xfrm>
            <a:off x="5029199" y="3242446"/>
            <a:ext cx="4848225" cy="3733800"/>
          </a:xfrm>
          <a:prstGeom prst="rect">
            <a:avLst/>
          </a:prstGeom>
        </p:spPr>
      </p:pic>
    </p:spTree>
    <p:extLst>
      <p:ext uri="{BB962C8B-B14F-4D97-AF65-F5344CB8AC3E}">
        <p14:creationId xmlns:p14="http://schemas.microsoft.com/office/powerpoint/2010/main" val="852067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06400" y="247650"/>
            <a:ext cx="9245600" cy="742950"/>
          </a:xfrm>
        </p:spPr>
        <p:txBody>
          <a:bodyPr/>
          <a:lstStyle/>
          <a:p>
            <a:r>
              <a:rPr lang="en-US" dirty="0"/>
              <a:t>Review of arrays and pointers</a:t>
            </a:r>
          </a:p>
        </p:txBody>
      </p:sp>
      <p:sp>
        <p:nvSpPr>
          <p:cNvPr id="3" name="Text Placeholder 2"/>
          <p:cNvSpPr>
            <a:spLocks noGrp="1"/>
          </p:cNvSpPr>
          <p:nvPr>
            <p:ph type="body" sz="quarter" idx="12"/>
          </p:nvPr>
        </p:nvSpPr>
        <p:spPr>
          <a:xfrm>
            <a:off x="406400" y="872309"/>
            <a:ext cx="9245600" cy="4826000"/>
          </a:xfrm>
        </p:spPr>
        <p:txBody>
          <a:bodyPr/>
          <a:lstStyle/>
          <a:p>
            <a:pPr marL="0" indent="0">
              <a:buNone/>
            </a:pPr>
            <a:r>
              <a:rPr lang="en-US" sz="2400" dirty="0"/>
              <a:t>Write a program that takes as input N integers from the user, passes them in an array to a function to compute their average. N is a positive</a:t>
            </a:r>
          </a:p>
        </p:txBody>
      </p:sp>
      <p:pic>
        <p:nvPicPr>
          <p:cNvPr id="4" name="Picture 3">
            <a:extLst>
              <a:ext uri="{FF2B5EF4-FFF2-40B4-BE49-F238E27FC236}">
                <a16:creationId xmlns:a16="http://schemas.microsoft.com/office/drawing/2014/main" id="{2152F1D1-E2ED-4C4A-9C05-E3BD05CEDDBD}"/>
              </a:ext>
            </a:extLst>
          </p:cNvPr>
          <p:cNvPicPr>
            <a:picLocks noChangeAspect="1"/>
          </p:cNvPicPr>
          <p:nvPr/>
        </p:nvPicPr>
        <p:blipFill rotWithShape="1">
          <a:blip r:embed="rId2"/>
          <a:srcRect l="7813"/>
          <a:stretch/>
        </p:blipFill>
        <p:spPr>
          <a:xfrm>
            <a:off x="0" y="2092795"/>
            <a:ext cx="5258122" cy="4158095"/>
          </a:xfrm>
          <a:prstGeom prst="rect">
            <a:avLst/>
          </a:prstGeom>
        </p:spPr>
      </p:pic>
      <p:pic>
        <p:nvPicPr>
          <p:cNvPr id="5" name="Picture 4">
            <a:extLst>
              <a:ext uri="{FF2B5EF4-FFF2-40B4-BE49-F238E27FC236}">
                <a16:creationId xmlns:a16="http://schemas.microsoft.com/office/drawing/2014/main" id="{BC208BDA-19E7-4574-90D9-769069CAD74C}"/>
              </a:ext>
            </a:extLst>
          </p:cNvPr>
          <p:cNvPicPr>
            <a:picLocks noChangeAspect="1"/>
          </p:cNvPicPr>
          <p:nvPr/>
        </p:nvPicPr>
        <p:blipFill>
          <a:blip r:embed="rId3"/>
          <a:stretch>
            <a:fillRect/>
          </a:stretch>
        </p:blipFill>
        <p:spPr>
          <a:xfrm>
            <a:off x="5258122" y="4171843"/>
            <a:ext cx="4798056" cy="2822386"/>
          </a:xfrm>
          <a:prstGeom prst="rect">
            <a:avLst/>
          </a:prstGeom>
        </p:spPr>
      </p:pic>
    </p:spTree>
    <p:extLst>
      <p:ext uri="{BB962C8B-B14F-4D97-AF65-F5344CB8AC3E}">
        <p14:creationId xmlns:p14="http://schemas.microsoft.com/office/powerpoint/2010/main" val="423821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Pointer Array Duality</a:t>
            </a:r>
          </a:p>
        </p:txBody>
      </p:sp>
      <p:sp>
        <p:nvSpPr>
          <p:cNvPr id="3" name="Text Placeholder 2"/>
          <p:cNvSpPr>
            <a:spLocks noGrp="1"/>
          </p:cNvSpPr>
          <p:nvPr>
            <p:ph type="body" sz="quarter" idx="12"/>
          </p:nvPr>
        </p:nvSpPr>
        <p:spPr>
          <a:xfrm>
            <a:off x="444500" y="1403640"/>
            <a:ext cx="9245600" cy="5254625"/>
          </a:xfrm>
        </p:spPr>
        <p:txBody>
          <a:bodyPr/>
          <a:lstStyle/>
          <a:p>
            <a:pPr marL="0" indent="0">
              <a:buNone/>
              <a:tabLst>
                <a:tab pos="2740025" algn="l"/>
                <a:tab pos="5480050" algn="l"/>
              </a:tabLst>
            </a:pPr>
            <a:r>
              <a:rPr lang="en-US" altLang="en-US" b="1" dirty="0">
                <a:latin typeface="Courier New" charset="0"/>
              </a:rPr>
              <a:t>char word[10];</a:t>
            </a:r>
          </a:p>
          <a:p>
            <a:pPr marL="0" indent="0">
              <a:buNone/>
              <a:tabLst>
                <a:tab pos="2740025" algn="l"/>
                <a:tab pos="5480050" algn="l"/>
              </a:tabLst>
            </a:pPr>
            <a:r>
              <a:rPr lang="en-US" altLang="en-US" b="1" dirty="0">
                <a:latin typeface="Courier New" charset="0"/>
              </a:rPr>
              <a:t>char *</a:t>
            </a:r>
            <a:r>
              <a:rPr lang="en-US" altLang="en-US" b="1" dirty="0" err="1">
                <a:latin typeface="Courier New" charset="0"/>
              </a:rPr>
              <a:t>cptr</a:t>
            </a:r>
            <a:r>
              <a:rPr lang="en-US" altLang="en-US" b="1" dirty="0">
                <a:latin typeface="Courier New" charset="0"/>
              </a:rPr>
              <a:t>;</a:t>
            </a:r>
          </a:p>
          <a:p>
            <a:pPr marL="0" indent="0">
              <a:buNone/>
              <a:tabLst>
                <a:tab pos="2740025" algn="l"/>
                <a:tab pos="5480050" algn="l"/>
              </a:tabLst>
            </a:pPr>
            <a:r>
              <a:rPr lang="en-US" altLang="en-US" b="1" dirty="0" err="1">
                <a:latin typeface="Courier New" charset="0"/>
              </a:rPr>
              <a:t>cptr</a:t>
            </a:r>
            <a:r>
              <a:rPr lang="en-US" altLang="en-US" b="1" dirty="0">
                <a:latin typeface="Courier New" charset="0"/>
              </a:rPr>
              <a:t> = word; //assign </a:t>
            </a:r>
            <a:r>
              <a:rPr lang="en-US" altLang="en-US" b="1" dirty="0" err="1">
                <a:latin typeface="Courier New" charset="0"/>
              </a:rPr>
              <a:t>cptr</a:t>
            </a:r>
            <a:r>
              <a:rPr lang="en-US" altLang="en-US" b="1" dirty="0">
                <a:latin typeface="Courier New" charset="0"/>
              </a:rPr>
              <a:t> to point to word</a:t>
            </a:r>
          </a:p>
          <a:p>
            <a:pPr>
              <a:tabLst>
                <a:tab pos="2740025" algn="l"/>
                <a:tab pos="5480050" algn="l"/>
              </a:tabLst>
            </a:pPr>
            <a:endParaRPr lang="en-US" altLang="en-US" dirty="0">
              <a:latin typeface="Courier New" charset="0"/>
            </a:endParaRPr>
          </a:p>
          <a:p>
            <a:pPr marL="0" indent="0">
              <a:buNone/>
              <a:tabLst>
                <a:tab pos="2740025" algn="l"/>
                <a:tab pos="5480050" algn="l"/>
              </a:tabLst>
            </a:pPr>
            <a:r>
              <a:rPr lang="en-US" altLang="en-US" dirty="0" err="1">
                <a:solidFill>
                  <a:srgbClr val="C00000"/>
                </a:solidFill>
                <a:latin typeface="Courier" charset="0"/>
                <a:ea typeface="Courier" charset="0"/>
                <a:cs typeface="Courier" charset="0"/>
              </a:rPr>
              <a:t>cptr</a:t>
            </a:r>
            <a:r>
              <a:rPr lang="en-US" altLang="en-US" dirty="0">
                <a:solidFill>
                  <a:srgbClr val="C00000"/>
                </a:solidFill>
                <a:latin typeface="Courier" charset="0"/>
                <a:ea typeface="Courier" charset="0"/>
                <a:cs typeface="Courier" charset="0"/>
              </a:rPr>
              <a:t>	word	&amp;word[0]</a:t>
            </a:r>
          </a:p>
          <a:p>
            <a:pPr marL="0" indent="0">
              <a:buNone/>
              <a:tabLst>
                <a:tab pos="2740025" algn="l"/>
                <a:tab pos="5480050" algn="l"/>
              </a:tabLst>
            </a:pPr>
            <a:r>
              <a:rPr lang="en-US" altLang="en-US" dirty="0">
                <a:solidFill>
                  <a:srgbClr val="C00000"/>
                </a:solidFill>
                <a:latin typeface="Courier" charset="0"/>
                <a:ea typeface="Courier" charset="0"/>
                <a:cs typeface="Courier" charset="0"/>
              </a:rPr>
              <a:t>(</a:t>
            </a:r>
            <a:r>
              <a:rPr lang="en-US" altLang="en-US" dirty="0" err="1">
                <a:solidFill>
                  <a:srgbClr val="C00000"/>
                </a:solidFill>
                <a:latin typeface="Courier" charset="0"/>
                <a:ea typeface="Courier" charset="0"/>
                <a:cs typeface="Courier" charset="0"/>
              </a:rPr>
              <a:t>cptr</a:t>
            </a:r>
            <a:r>
              <a:rPr lang="en-US" altLang="en-US" dirty="0">
                <a:solidFill>
                  <a:srgbClr val="C00000"/>
                </a:solidFill>
                <a:latin typeface="Courier" charset="0"/>
                <a:ea typeface="Courier" charset="0"/>
                <a:cs typeface="Courier" charset="0"/>
              </a:rPr>
              <a:t> + n)	word + n	&amp;word[n]</a:t>
            </a:r>
          </a:p>
          <a:p>
            <a:pPr marL="0" indent="0">
              <a:buNone/>
              <a:tabLst>
                <a:tab pos="2740025" algn="l"/>
                <a:tab pos="5480050" algn="l"/>
              </a:tabLst>
            </a:pPr>
            <a:r>
              <a:rPr lang="en-US" altLang="en-US" dirty="0">
                <a:solidFill>
                  <a:srgbClr val="C00000"/>
                </a:solidFill>
                <a:latin typeface="Courier" charset="0"/>
                <a:ea typeface="Courier" charset="0"/>
                <a:cs typeface="Courier" charset="0"/>
              </a:rPr>
              <a:t>*</a:t>
            </a:r>
            <a:r>
              <a:rPr lang="en-US" altLang="en-US" dirty="0" err="1">
                <a:solidFill>
                  <a:srgbClr val="C00000"/>
                </a:solidFill>
                <a:latin typeface="Courier" charset="0"/>
                <a:ea typeface="Courier" charset="0"/>
                <a:cs typeface="Courier" charset="0"/>
              </a:rPr>
              <a:t>cptr</a:t>
            </a:r>
            <a:r>
              <a:rPr lang="en-US" altLang="en-US" dirty="0">
                <a:solidFill>
                  <a:srgbClr val="C00000"/>
                </a:solidFill>
                <a:latin typeface="Courier" charset="0"/>
                <a:ea typeface="Courier" charset="0"/>
                <a:cs typeface="Courier" charset="0"/>
              </a:rPr>
              <a:t>	*word	word[0]</a:t>
            </a:r>
          </a:p>
          <a:p>
            <a:pPr marL="0" indent="0">
              <a:buNone/>
              <a:tabLst>
                <a:tab pos="2740025" algn="l"/>
                <a:tab pos="5480050" algn="l"/>
              </a:tabLst>
            </a:pPr>
            <a:r>
              <a:rPr lang="en-US" altLang="en-US" dirty="0">
                <a:solidFill>
                  <a:srgbClr val="C00000"/>
                </a:solidFill>
                <a:latin typeface="Courier" charset="0"/>
                <a:ea typeface="Courier" charset="0"/>
                <a:cs typeface="Courier" charset="0"/>
              </a:rPr>
              <a:t>*(</a:t>
            </a:r>
            <a:r>
              <a:rPr lang="en-US" altLang="en-US" dirty="0" err="1">
                <a:solidFill>
                  <a:srgbClr val="C00000"/>
                </a:solidFill>
                <a:latin typeface="Courier" charset="0"/>
                <a:ea typeface="Courier" charset="0"/>
                <a:cs typeface="Courier" charset="0"/>
              </a:rPr>
              <a:t>cptr</a:t>
            </a:r>
            <a:r>
              <a:rPr lang="en-US" altLang="en-US" dirty="0">
                <a:solidFill>
                  <a:srgbClr val="C00000"/>
                </a:solidFill>
                <a:latin typeface="Courier" charset="0"/>
                <a:ea typeface="Courier" charset="0"/>
                <a:cs typeface="Courier" charset="0"/>
              </a:rPr>
              <a:t> + n)	*(word + n)	word[n]</a:t>
            </a:r>
            <a:endParaRPr lang="en-US" dirty="0">
              <a:solidFill>
                <a:srgbClr val="C00000"/>
              </a:solidFill>
              <a:latin typeface="Courier" charset="0"/>
              <a:ea typeface="Courier" charset="0"/>
              <a:cs typeface="Courier" charset="0"/>
            </a:endParaRPr>
          </a:p>
        </p:txBody>
      </p:sp>
      <p:sp>
        <p:nvSpPr>
          <p:cNvPr id="10" name="Line 4"/>
          <p:cNvSpPr>
            <a:spLocks noChangeShapeType="1"/>
          </p:cNvSpPr>
          <p:nvPr/>
        </p:nvSpPr>
        <p:spPr bwMode="auto">
          <a:xfrm>
            <a:off x="520700" y="3022599"/>
            <a:ext cx="6921500"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50941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a:ea typeface="+mn-ea"/>
              <a:cs typeface="+mn-cs"/>
            </a:endParaRPr>
          </a:p>
        </p:txBody>
      </p:sp>
      <p:sp>
        <p:nvSpPr>
          <p:cNvPr id="11" name="Line 5"/>
          <p:cNvSpPr>
            <a:spLocks noChangeShapeType="1"/>
          </p:cNvSpPr>
          <p:nvPr/>
        </p:nvSpPr>
        <p:spPr bwMode="auto">
          <a:xfrm flipV="1">
            <a:off x="520700" y="3403599"/>
            <a:ext cx="6921500"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50941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a:ea typeface="+mn-ea"/>
              <a:cs typeface="+mn-cs"/>
            </a:endParaRPr>
          </a:p>
        </p:txBody>
      </p:sp>
      <p:sp>
        <p:nvSpPr>
          <p:cNvPr id="12" name="Line 6"/>
          <p:cNvSpPr>
            <a:spLocks noChangeShapeType="1"/>
          </p:cNvSpPr>
          <p:nvPr/>
        </p:nvSpPr>
        <p:spPr bwMode="auto">
          <a:xfrm flipV="1">
            <a:off x="520700" y="3832225"/>
            <a:ext cx="6921500" cy="285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50941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a:ea typeface="+mn-ea"/>
              <a:cs typeface="+mn-cs"/>
            </a:endParaRPr>
          </a:p>
        </p:txBody>
      </p:sp>
      <p:sp>
        <p:nvSpPr>
          <p:cNvPr id="13" name="Line 7"/>
          <p:cNvSpPr>
            <a:spLocks noChangeShapeType="1"/>
          </p:cNvSpPr>
          <p:nvPr/>
        </p:nvSpPr>
        <p:spPr bwMode="auto">
          <a:xfrm>
            <a:off x="520700" y="4241800"/>
            <a:ext cx="69215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50941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a:ea typeface="+mn-ea"/>
              <a:cs typeface="+mn-cs"/>
            </a:endParaRPr>
          </a:p>
        </p:txBody>
      </p:sp>
      <p:sp>
        <p:nvSpPr>
          <p:cNvPr id="14" name="Line 8"/>
          <p:cNvSpPr>
            <a:spLocks noChangeShapeType="1"/>
          </p:cNvSpPr>
          <p:nvPr/>
        </p:nvSpPr>
        <p:spPr bwMode="auto">
          <a:xfrm flipV="1">
            <a:off x="520700" y="4670426"/>
            <a:ext cx="6921500" cy="2857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50941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a:ea typeface="+mn-ea"/>
              <a:cs typeface="+mn-cs"/>
            </a:endParaRPr>
          </a:p>
        </p:txBody>
      </p:sp>
      <p:sp>
        <p:nvSpPr>
          <p:cNvPr id="15" name="TextBox 14"/>
          <p:cNvSpPr txBox="1"/>
          <p:nvPr/>
        </p:nvSpPr>
        <p:spPr>
          <a:xfrm>
            <a:off x="9647865" y="6614042"/>
            <a:ext cx="314510" cy="400110"/>
          </a:xfrm>
          <a:prstGeom prst="rect">
            <a:avLst/>
          </a:prstGeom>
          <a:noFill/>
        </p:spPr>
        <p:txBody>
          <a:bodyPr wrap="none" rtlCol="0">
            <a:spAutoFit/>
          </a:bodyPr>
          <a:lstStyle/>
          <a:p>
            <a:pPr marL="0" marR="0" lvl="0" indent="0" algn="l" defTabSz="50941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4</a:t>
            </a:r>
          </a:p>
        </p:txBody>
      </p:sp>
    </p:spTree>
    <p:extLst>
      <p:ext uri="{BB962C8B-B14F-4D97-AF65-F5344CB8AC3E}">
        <p14:creationId xmlns:p14="http://schemas.microsoft.com/office/powerpoint/2010/main" val="471285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06400" y="247650"/>
            <a:ext cx="9245600" cy="742950"/>
          </a:xfrm>
        </p:spPr>
        <p:txBody>
          <a:bodyPr/>
          <a:lstStyle/>
          <a:p>
            <a:r>
              <a:rPr lang="en-US" dirty="0"/>
              <a:t>Strings</a:t>
            </a:r>
          </a:p>
        </p:txBody>
      </p:sp>
      <p:sp>
        <p:nvSpPr>
          <p:cNvPr id="3" name="Text Placeholder 2"/>
          <p:cNvSpPr>
            <a:spLocks noGrp="1"/>
          </p:cNvSpPr>
          <p:nvPr>
            <p:ph type="body" sz="quarter" idx="12"/>
          </p:nvPr>
        </p:nvSpPr>
        <p:spPr>
          <a:xfrm>
            <a:off x="444500" y="990600"/>
            <a:ext cx="9245600" cy="4826000"/>
          </a:xfrm>
        </p:spPr>
        <p:txBody>
          <a:bodyPr/>
          <a:lstStyle/>
          <a:p>
            <a:pPr marL="0" indent="0">
              <a:buNone/>
            </a:pPr>
            <a:r>
              <a:rPr lang="en-US" altLang="en-US" b="1" dirty="0"/>
              <a:t>Allocate space for a string just like any other array:</a:t>
            </a:r>
          </a:p>
          <a:p>
            <a:pPr marL="0" indent="0">
              <a:buNone/>
            </a:pPr>
            <a:r>
              <a:rPr lang="en-US" altLang="en-US" b="1" dirty="0">
                <a:solidFill>
                  <a:srgbClr val="FF0000"/>
                </a:solidFill>
                <a:latin typeface="Courier New" charset="0"/>
              </a:rPr>
              <a:t>	char </a:t>
            </a:r>
            <a:r>
              <a:rPr lang="en-US" altLang="en-US" b="1" dirty="0" err="1">
                <a:solidFill>
                  <a:srgbClr val="FF0000"/>
                </a:solidFill>
                <a:latin typeface="Courier New" charset="0"/>
              </a:rPr>
              <a:t>outputString</a:t>
            </a:r>
            <a:r>
              <a:rPr lang="en-US" altLang="en-US" b="1" dirty="0">
                <a:solidFill>
                  <a:srgbClr val="FF0000"/>
                </a:solidFill>
                <a:latin typeface="Courier New" charset="0"/>
              </a:rPr>
              <a:t>[16];</a:t>
            </a:r>
          </a:p>
          <a:p>
            <a:pPr marL="0" indent="0">
              <a:buNone/>
            </a:pPr>
            <a:r>
              <a:rPr lang="en-US" altLang="en-US" b="1" dirty="0"/>
              <a:t>Space for string must contain room for </a:t>
            </a:r>
            <a:r>
              <a:rPr lang="en-US" altLang="en-US" b="1" u="sng" dirty="0"/>
              <a:t>terminating zero</a:t>
            </a:r>
            <a:r>
              <a:rPr lang="en-US" altLang="en-US" b="1" dirty="0"/>
              <a:t>. [</a:t>
            </a:r>
            <a:r>
              <a:rPr lang="en-US" altLang="en-US" b="1" dirty="0">
                <a:solidFill>
                  <a:schemeClr val="tx1"/>
                </a:solidFill>
              </a:rPr>
              <a:t>see the </a:t>
            </a:r>
            <a:r>
              <a:rPr lang="en-US" altLang="en-US" b="1" dirty="0" err="1">
                <a:solidFill>
                  <a:schemeClr val="tx1"/>
                </a:solidFill>
              </a:rPr>
              <a:t>simple_string.c</a:t>
            </a:r>
            <a:r>
              <a:rPr lang="en-US" altLang="en-US" b="1" dirty="0">
                <a:solidFill>
                  <a:schemeClr val="tx1"/>
                </a:solidFill>
              </a:rPr>
              <a:t> code on </a:t>
            </a:r>
            <a:r>
              <a:rPr lang="en-US" altLang="en-US" b="1" dirty="0" err="1">
                <a:solidFill>
                  <a:schemeClr val="tx1"/>
                </a:solidFill>
              </a:rPr>
              <a:t>github</a:t>
            </a:r>
            <a:r>
              <a:rPr lang="en-US" altLang="en-US" b="1" dirty="0">
                <a:solidFill>
                  <a:schemeClr val="tx1"/>
                </a:solidFill>
              </a:rPr>
              <a:t>]</a:t>
            </a:r>
          </a:p>
          <a:p>
            <a:pPr marL="0" indent="0">
              <a:buNone/>
            </a:pPr>
            <a:endParaRPr lang="en-US" altLang="en-US" b="1" dirty="0"/>
          </a:p>
          <a:p>
            <a:pPr marL="0" indent="0">
              <a:buNone/>
            </a:pPr>
            <a:r>
              <a:rPr lang="en-US" altLang="en-US" b="1" dirty="0"/>
              <a:t>Special syntax for initializing a string:</a:t>
            </a:r>
          </a:p>
          <a:p>
            <a:pPr marL="0" indent="0">
              <a:buNone/>
            </a:pPr>
            <a:r>
              <a:rPr lang="en-US" altLang="en-US" b="1" dirty="0">
                <a:solidFill>
                  <a:srgbClr val="FF0000"/>
                </a:solidFill>
                <a:latin typeface="Courier New" charset="0"/>
              </a:rPr>
              <a:t>	char </a:t>
            </a:r>
            <a:r>
              <a:rPr lang="en-US" altLang="en-US" b="1" dirty="0" err="1">
                <a:solidFill>
                  <a:srgbClr val="FF0000"/>
                </a:solidFill>
                <a:latin typeface="Courier New" charset="0"/>
              </a:rPr>
              <a:t>outputString</a:t>
            </a:r>
            <a:r>
              <a:rPr lang="en-US" altLang="en-US" b="1" dirty="0">
                <a:solidFill>
                  <a:srgbClr val="FF0000"/>
                </a:solidFill>
                <a:latin typeface="Courier New" charset="0"/>
              </a:rPr>
              <a:t>[16] = </a:t>
            </a:r>
            <a:r>
              <a:rPr lang="en-US" altLang="en-US" b="1" dirty="0">
                <a:solidFill>
                  <a:schemeClr val="tx1"/>
                </a:solidFill>
                <a:latin typeface="Courier New" charset="0"/>
              </a:rPr>
              <a:t>"</a:t>
            </a:r>
            <a:r>
              <a:rPr lang="en-US" altLang="en-US" b="1" dirty="0">
                <a:solidFill>
                  <a:srgbClr val="FF0000"/>
                </a:solidFill>
                <a:latin typeface="Courier New" charset="0"/>
              </a:rPr>
              <a:t>Result = </a:t>
            </a:r>
            <a:r>
              <a:rPr lang="en-US" altLang="en-US" b="1" dirty="0">
                <a:solidFill>
                  <a:schemeClr val="tx1"/>
                </a:solidFill>
                <a:latin typeface="Courier New" charset="0"/>
              </a:rPr>
              <a:t>"</a:t>
            </a:r>
            <a:r>
              <a:rPr lang="en-US" altLang="en-US" b="1" dirty="0">
                <a:solidFill>
                  <a:srgbClr val="FF0000"/>
                </a:solidFill>
                <a:latin typeface="Courier New" charset="0"/>
              </a:rPr>
              <a:t>;</a:t>
            </a:r>
          </a:p>
          <a:p>
            <a:pPr marL="0" indent="0">
              <a:buNone/>
            </a:pPr>
            <a:r>
              <a:rPr lang="en-US" altLang="en-US" b="1" dirty="0"/>
              <a:t>…which is the same as:</a:t>
            </a:r>
          </a:p>
          <a:p>
            <a:pPr marL="0" indent="0">
              <a:buNone/>
            </a:pPr>
            <a:r>
              <a:rPr lang="en-US" altLang="en-US" dirty="0">
                <a:solidFill>
                  <a:srgbClr val="009900"/>
                </a:solidFill>
                <a:latin typeface="Courier New" charset="0"/>
              </a:rPr>
              <a:t>	</a:t>
            </a:r>
            <a:r>
              <a:rPr lang="en-US" altLang="en-US" b="1" dirty="0" err="1">
                <a:solidFill>
                  <a:srgbClr val="FF0000"/>
                </a:solidFill>
                <a:latin typeface="Courier New" charset="0"/>
              </a:rPr>
              <a:t>outputString</a:t>
            </a:r>
            <a:r>
              <a:rPr lang="en-US" altLang="en-US" b="1" dirty="0">
                <a:solidFill>
                  <a:srgbClr val="FF0000"/>
                </a:solidFill>
                <a:latin typeface="Courier New" charset="0"/>
              </a:rPr>
              <a:t>[0] = 'R';</a:t>
            </a:r>
            <a:br>
              <a:rPr lang="en-US" altLang="en-US" b="1" dirty="0">
                <a:solidFill>
                  <a:srgbClr val="FF0000"/>
                </a:solidFill>
                <a:latin typeface="Courier New" charset="0"/>
              </a:rPr>
            </a:br>
            <a:r>
              <a:rPr lang="en-US" altLang="en-US" b="1" dirty="0">
                <a:solidFill>
                  <a:srgbClr val="FF0000"/>
                </a:solidFill>
                <a:latin typeface="Courier New" charset="0"/>
              </a:rPr>
              <a:t>	</a:t>
            </a:r>
            <a:r>
              <a:rPr lang="en-US" altLang="en-US" b="1" dirty="0" err="1">
                <a:solidFill>
                  <a:srgbClr val="FF0000"/>
                </a:solidFill>
                <a:latin typeface="Courier New" charset="0"/>
              </a:rPr>
              <a:t>outputString</a:t>
            </a:r>
            <a:r>
              <a:rPr lang="en-US" altLang="en-US" b="1" dirty="0">
                <a:solidFill>
                  <a:srgbClr val="FF0000"/>
                </a:solidFill>
                <a:latin typeface="Courier New" charset="0"/>
              </a:rPr>
              <a:t>[1] = 'e';</a:t>
            </a:r>
            <a:br>
              <a:rPr lang="en-US" altLang="en-US" b="1" dirty="0">
                <a:solidFill>
                  <a:srgbClr val="FF0000"/>
                </a:solidFill>
                <a:latin typeface="Courier New" charset="0"/>
              </a:rPr>
            </a:br>
            <a:r>
              <a:rPr lang="en-US" altLang="en-US" b="1" dirty="0">
                <a:solidFill>
                  <a:srgbClr val="FF0000"/>
                </a:solidFill>
                <a:latin typeface="Courier New" charset="0"/>
              </a:rPr>
              <a:t>	</a:t>
            </a:r>
            <a:r>
              <a:rPr lang="en-US" altLang="en-US" b="1" dirty="0" err="1">
                <a:solidFill>
                  <a:srgbClr val="FF0000"/>
                </a:solidFill>
                <a:latin typeface="Courier New" charset="0"/>
              </a:rPr>
              <a:t>outputString</a:t>
            </a:r>
            <a:r>
              <a:rPr lang="en-US" altLang="en-US" b="1" dirty="0">
                <a:solidFill>
                  <a:srgbClr val="FF0000"/>
                </a:solidFill>
                <a:latin typeface="Courier New" charset="0"/>
              </a:rPr>
              <a:t>[2] = 's';</a:t>
            </a:r>
            <a:br>
              <a:rPr lang="en-US" altLang="en-US" b="1" dirty="0">
                <a:solidFill>
                  <a:srgbClr val="FF0000"/>
                </a:solidFill>
                <a:latin typeface="Courier New" charset="0"/>
              </a:rPr>
            </a:br>
            <a:r>
              <a:rPr lang="en-US" altLang="en-US" b="1" dirty="0">
                <a:solidFill>
                  <a:srgbClr val="FF0000"/>
                </a:solidFill>
                <a:latin typeface="Courier New" charset="0"/>
              </a:rPr>
              <a:t>	...</a:t>
            </a:r>
          </a:p>
          <a:p>
            <a:pPr marL="0" marR="0" lvl="0" indent="0" defTabSz="914400" eaLnBrk="1" fontAlgn="auto" latinLnBrk="0" hangingPunct="1">
              <a:lnSpc>
                <a:spcPct val="100000"/>
              </a:lnSpc>
              <a:spcBef>
                <a:spcPts val="0"/>
              </a:spcBef>
              <a:spcAft>
                <a:spcPts val="0"/>
              </a:spcAft>
              <a:buClrTx/>
              <a:buSzTx/>
              <a:buFontTx/>
              <a:buNone/>
              <a:tabLst/>
              <a:defRPr/>
            </a:pPr>
            <a:r>
              <a:rPr lang="en-US" b="1" dirty="0"/>
              <a:t>Null terminating strings – </a:t>
            </a:r>
            <a:r>
              <a:rPr lang="en-US" b="1" dirty="0">
                <a:solidFill>
                  <a:srgbClr val="FF0000"/>
                </a:solidFill>
              </a:rPr>
              <a:t>‘\0’</a:t>
            </a:r>
            <a:r>
              <a:rPr lang="en-US" b="1" dirty="0"/>
              <a:t> special sequence that corresponds to the null character. </a:t>
            </a:r>
          </a:p>
        </p:txBody>
      </p:sp>
    </p:spTree>
    <p:extLst>
      <p:ext uri="{BB962C8B-B14F-4D97-AF65-F5344CB8AC3E}">
        <p14:creationId xmlns:p14="http://schemas.microsoft.com/office/powerpoint/2010/main" val="1664590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5C10B3-3AB6-431F-A188-A672BA25411E}"/>
              </a:ext>
            </a:extLst>
          </p:cNvPr>
          <p:cNvSpPr>
            <a:spLocks noGrp="1"/>
          </p:cNvSpPr>
          <p:nvPr>
            <p:ph type="body" sz="quarter" idx="10"/>
          </p:nvPr>
        </p:nvSpPr>
        <p:spPr>
          <a:xfrm>
            <a:off x="444500" y="419071"/>
            <a:ext cx="9245600" cy="742950"/>
          </a:xfrm>
        </p:spPr>
        <p:txBody>
          <a:bodyPr/>
          <a:lstStyle/>
          <a:p>
            <a:r>
              <a:rPr lang="en-US" dirty="0" err="1"/>
              <a:t>Simple_string.c</a:t>
            </a:r>
            <a:endParaRPr lang="en-US" dirty="0"/>
          </a:p>
        </p:txBody>
      </p:sp>
      <p:sp>
        <p:nvSpPr>
          <p:cNvPr id="3" name="Text Placeholder 2">
            <a:extLst>
              <a:ext uri="{FF2B5EF4-FFF2-40B4-BE49-F238E27FC236}">
                <a16:creationId xmlns:a16="http://schemas.microsoft.com/office/drawing/2014/main" id="{1DC60FAB-8F46-4F77-A6A1-3389E0C50D30}"/>
              </a:ext>
            </a:extLst>
          </p:cNvPr>
          <p:cNvSpPr>
            <a:spLocks noGrp="1"/>
          </p:cNvSpPr>
          <p:nvPr>
            <p:ph type="body" sz="quarter" idx="12"/>
          </p:nvPr>
        </p:nvSpPr>
        <p:spPr>
          <a:xfrm>
            <a:off x="406400" y="1251131"/>
            <a:ext cx="9245600" cy="4826000"/>
          </a:xfrm>
        </p:spPr>
        <p:txBody>
          <a:bodyPr/>
          <a:lstStyle/>
          <a:p>
            <a:pPr marL="0" indent="0">
              <a:buNone/>
            </a:pPr>
            <a:r>
              <a:rPr lang="en-US" altLang="en-US" b="1" dirty="0"/>
              <a:t>Space for string must contain room for </a:t>
            </a:r>
            <a:r>
              <a:rPr lang="en-US" altLang="en-US" b="1" u="sng" dirty="0"/>
              <a:t>terminating zero</a:t>
            </a:r>
            <a:r>
              <a:rPr lang="en-US" altLang="en-US" b="1" dirty="0"/>
              <a:t>. [</a:t>
            </a:r>
            <a:r>
              <a:rPr lang="en-US" altLang="en-US" b="1" dirty="0">
                <a:solidFill>
                  <a:schemeClr val="tx1"/>
                </a:solidFill>
              </a:rPr>
              <a:t>see the </a:t>
            </a:r>
            <a:r>
              <a:rPr lang="en-US" altLang="en-US" b="1" dirty="0" err="1">
                <a:solidFill>
                  <a:schemeClr val="tx1"/>
                </a:solidFill>
              </a:rPr>
              <a:t>simple_string.c</a:t>
            </a:r>
            <a:r>
              <a:rPr lang="en-US" altLang="en-US" b="1" dirty="0">
                <a:solidFill>
                  <a:schemeClr val="tx1"/>
                </a:solidFill>
              </a:rPr>
              <a:t> code on </a:t>
            </a:r>
            <a:r>
              <a:rPr lang="en-US" altLang="en-US" b="1" dirty="0" err="1">
                <a:solidFill>
                  <a:schemeClr val="tx1"/>
                </a:solidFill>
              </a:rPr>
              <a:t>github</a:t>
            </a:r>
            <a:r>
              <a:rPr lang="en-US" altLang="en-US" b="1" dirty="0">
                <a:solidFill>
                  <a:schemeClr val="tx1"/>
                </a:solidFill>
              </a:rPr>
              <a:t>]</a:t>
            </a:r>
          </a:p>
          <a:p>
            <a:pPr marL="0" indent="0">
              <a:buNone/>
            </a:pPr>
            <a:endParaRPr lang="en-US" dirty="0"/>
          </a:p>
        </p:txBody>
      </p:sp>
      <p:pic>
        <p:nvPicPr>
          <p:cNvPr id="5" name="Picture 4">
            <a:extLst>
              <a:ext uri="{FF2B5EF4-FFF2-40B4-BE49-F238E27FC236}">
                <a16:creationId xmlns:a16="http://schemas.microsoft.com/office/drawing/2014/main" id="{005DE64B-780C-4F20-879E-B5FBBB76F06C}"/>
              </a:ext>
            </a:extLst>
          </p:cNvPr>
          <p:cNvPicPr>
            <a:picLocks noChangeAspect="1"/>
          </p:cNvPicPr>
          <p:nvPr/>
        </p:nvPicPr>
        <p:blipFill>
          <a:blip r:embed="rId2"/>
          <a:stretch>
            <a:fillRect/>
          </a:stretch>
        </p:blipFill>
        <p:spPr>
          <a:xfrm>
            <a:off x="983368" y="2279104"/>
            <a:ext cx="7304589" cy="3811090"/>
          </a:xfrm>
          <a:prstGeom prst="rect">
            <a:avLst/>
          </a:prstGeom>
        </p:spPr>
      </p:pic>
      <p:sp>
        <p:nvSpPr>
          <p:cNvPr id="6" name="Rectangle 5">
            <a:extLst>
              <a:ext uri="{FF2B5EF4-FFF2-40B4-BE49-F238E27FC236}">
                <a16:creationId xmlns:a16="http://schemas.microsoft.com/office/drawing/2014/main" id="{BA0AABC8-B562-496A-BA48-14B1294CFAA1}"/>
              </a:ext>
            </a:extLst>
          </p:cNvPr>
          <p:cNvSpPr/>
          <p:nvPr/>
        </p:nvSpPr>
        <p:spPr>
          <a:xfrm>
            <a:off x="1945752" y="6154263"/>
            <a:ext cx="6166895" cy="707886"/>
          </a:xfrm>
          <a:prstGeom prst="rect">
            <a:avLst/>
          </a:prstGeom>
        </p:spPr>
        <p:txBody>
          <a:bodyPr wrap="square">
            <a:spAutoFit/>
          </a:bodyPr>
          <a:lstStyle/>
          <a:p>
            <a:r>
              <a:rPr lang="en-US" altLang="en-US" b="1" dirty="0"/>
              <a:t>//</a:t>
            </a:r>
            <a:r>
              <a:rPr lang="en-US" altLang="en-US" b="1" dirty="0" err="1"/>
              <a:t>printf</a:t>
            </a:r>
            <a:r>
              <a:rPr lang="en-US" altLang="en-US" b="1" dirty="0"/>
              <a:t> (“%s”) -- print characters up to terminating zero</a:t>
            </a:r>
          </a:p>
          <a:p>
            <a:r>
              <a:rPr lang="en-US" altLang="en-US" b="1" dirty="0">
                <a:solidFill>
                  <a:srgbClr val="FF0000"/>
                </a:solidFill>
                <a:latin typeface="Courier New" charset="0"/>
              </a:rPr>
              <a:t>   // </a:t>
            </a:r>
            <a:r>
              <a:rPr lang="en-US" altLang="en-US" b="1" dirty="0" err="1">
                <a:solidFill>
                  <a:srgbClr val="FF0000"/>
                </a:solidFill>
                <a:latin typeface="Courier New" charset="0"/>
              </a:rPr>
              <a:t>printf</a:t>
            </a:r>
            <a:r>
              <a:rPr lang="en-US" altLang="en-US" b="1" dirty="0">
                <a:solidFill>
                  <a:srgbClr val="FF0000"/>
                </a:solidFill>
                <a:latin typeface="Courier New" charset="0"/>
              </a:rPr>
              <a:t>("%s\n", </a:t>
            </a:r>
            <a:r>
              <a:rPr lang="en-US" altLang="en-US" b="1" dirty="0" err="1">
                <a:solidFill>
                  <a:srgbClr val="FF0000"/>
                </a:solidFill>
                <a:latin typeface="Courier New" charset="0"/>
              </a:rPr>
              <a:t>name_scanf</a:t>
            </a:r>
            <a:r>
              <a:rPr lang="en-US" altLang="en-US" b="1" dirty="0">
                <a:solidFill>
                  <a:srgbClr val="FF0000"/>
                </a:solidFill>
                <a:latin typeface="Courier New" charset="0"/>
              </a:rPr>
              <a:t>);</a:t>
            </a:r>
            <a:endParaRPr lang="en-US" altLang="en-US" b="1" dirty="0">
              <a:solidFill>
                <a:srgbClr val="FF0000"/>
              </a:solidFill>
              <a:latin typeface="CourierPS" charset="0"/>
            </a:endParaRPr>
          </a:p>
        </p:txBody>
      </p:sp>
    </p:spTree>
    <p:extLst>
      <p:ext uri="{BB962C8B-B14F-4D97-AF65-F5344CB8AC3E}">
        <p14:creationId xmlns:p14="http://schemas.microsoft.com/office/powerpoint/2010/main" val="3472112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I/O with Strings</a:t>
            </a:r>
          </a:p>
        </p:txBody>
      </p:sp>
      <p:sp>
        <p:nvSpPr>
          <p:cNvPr id="3" name="Text Placeholder 2"/>
          <p:cNvSpPr>
            <a:spLocks noGrp="1"/>
          </p:cNvSpPr>
          <p:nvPr>
            <p:ph type="body" sz="quarter" idx="12"/>
          </p:nvPr>
        </p:nvSpPr>
        <p:spPr/>
        <p:txBody>
          <a:bodyPr/>
          <a:lstStyle/>
          <a:p>
            <a:pPr marL="0" indent="0">
              <a:buNone/>
            </a:pPr>
            <a:r>
              <a:rPr lang="en-US" altLang="en-US" b="1" dirty="0" err="1"/>
              <a:t>printf</a:t>
            </a:r>
            <a:r>
              <a:rPr lang="en-US" altLang="en-US" b="1" dirty="0"/>
              <a:t> and </a:t>
            </a:r>
            <a:r>
              <a:rPr lang="en-US" altLang="en-US" b="1" dirty="0" err="1"/>
              <a:t>scanf</a:t>
            </a:r>
            <a:r>
              <a:rPr lang="en-US" altLang="en-US" b="1" dirty="0"/>
              <a:t> use "%s" format character for string</a:t>
            </a:r>
          </a:p>
          <a:p>
            <a:pPr marL="0" indent="0">
              <a:buNone/>
            </a:pPr>
            <a:endParaRPr lang="en-US" altLang="en-US" dirty="0"/>
          </a:p>
          <a:p>
            <a:pPr marL="0" indent="0">
              <a:buNone/>
            </a:pPr>
            <a:r>
              <a:rPr lang="en-US" altLang="en-US" b="1" dirty="0" err="1"/>
              <a:t>printf</a:t>
            </a:r>
            <a:r>
              <a:rPr lang="en-US" altLang="en-US" b="1" dirty="0"/>
              <a:t> -- print characters up to terminating zero</a:t>
            </a:r>
          </a:p>
          <a:p>
            <a:pPr marL="0" indent="0">
              <a:buNone/>
            </a:pPr>
            <a:r>
              <a:rPr lang="en-US" altLang="en-US" b="1" dirty="0">
                <a:solidFill>
                  <a:srgbClr val="FF0000"/>
                </a:solidFill>
                <a:latin typeface="Courier New" charset="0"/>
              </a:rPr>
              <a:t>	</a:t>
            </a:r>
            <a:r>
              <a:rPr lang="en-US" altLang="en-US" b="1" dirty="0" err="1">
                <a:solidFill>
                  <a:srgbClr val="FF0000"/>
                </a:solidFill>
                <a:latin typeface="Courier New" charset="0"/>
              </a:rPr>
              <a:t>printf</a:t>
            </a:r>
            <a:r>
              <a:rPr lang="en-US" altLang="en-US" b="1" dirty="0">
                <a:solidFill>
                  <a:srgbClr val="FF0000"/>
                </a:solidFill>
                <a:latin typeface="Courier New" charset="0"/>
              </a:rPr>
              <a:t>("%s", </a:t>
            </a:r>
            <a:r>
              <a:rPr lang="en-US" altLang="en-US" b="1" dirty="0" err="1">
                <a:solidFill>
                  <a:srgbClr val="FF0000"/>
                </a:solidFill>
                <a:latin typeface="Courier New" charset="0"/>
              </a:rPr>
              <a:t>outputString</a:t>
            </a:r>
            <a:r>
              <a:rPr lang="en-US" altLang="en-US" b="1" dirty="0">
                <a:solidFill>
                  <a:srgbClr val="FF0000"/>
                </a:solidFill>
                <a:latin typeface="Courier New" charset="0"/>
              </a:rPr>
              <a:t>);</a:t>
            </a:r>
            <a:endParaRPr lang="en-US" altLang="en-US" b="1" dirty="0">
              <a:solidFill>
                <a:srgbClr val="FF0000"/>
              </a:solidFill>
              <a:latin typeface="CourierPS" charset="0"/>
            </a:endParaRPr>
          </a:p>
          <a:p>
            <a:pPr marL="0" indent="0">
              <a:buNone/>
            </a:pPr>
            <a:endParaRPr lang="en-US" altLang="en-US" dirty="0"/>
          </a:p>
          <a:p>
            <a:pPr marL="0" indent="0">
              <a:buNone/>
            </a:pPr>
            <a:r>
              <a:rPr lang="en-US" altLang="en-US" b="1" dirty="0" err="1"/>
              <a:t>scanf</a:t>
            </a:r>
            <a:r>
              <a:rPr lang="en-US" altLang="en-US" b="1" dirty="0"/>
              <a:t> -- read characters until whitespace,</a:t>
            </a:r>
            <a:br>
              <a:rPr lang="en-US" altLang="en-US" b="1" dirty="0"/>
            </a:br>
            <a:r>
              <a:rPr lang="en-US" altLang="en-US" b="1" dirty="0"/>
              <a:t>	      store result in string, and terminate with zero</a:t>
            </a:r>
          </a:p>
          <a:p>
            <a:pPr marL="0" indent="0">
              <a:buNone/>
            </a:pPr>
            <a:r>
              <a:rPr lang="en-US" altLang="en-US" b="1" dirty="0">
                <a:solidFill>
                  <a:srgbClr val="FF0000"/>
                </a:solidFill>
                <a:latin typeface="Courier New" charset="0"/>
              </a:rPr>
              <a:t>	</a:t>
            </a:r>
            <a:r>
              <a:rPr lang="en-US" altLang="en-US" b="1" dirty="0" err="1">
                <a:solidFill>
                  <a:srgbClr val="FF0000"/>
                </a:solidFill>
                <a:latin typeface="Courier New" charset="0"/>
              </a:rPr>
              <a:t>scanf</a:t>
            </a:r>
            <a:r>
              <a:rPr lang="en-US" altLang="en-US" b="1" dirty="0">
                <a:solidFill>
                  <a:srgbClr val="FF0000"/>
                </a:solidFill>
                <a:latin typeface="Courier New" charset="0"/>
              </a:rPr>
              <a:t>("%s", </a:t>
            </a:r>
            <a:r>
              <a:rPr lang="en-US" altLang="en-US" b="1" dirty="0" err="1">
                <a:solidFill>
                  <a:srgbClr val="FF0000"/>
                </a:solidFill>
                <a:latin typeface="Courier New" charset="0"/>
              </a:rPr>
              <a:t>inputString</a:t>
            </a:r>
            <a:r>
              <a:rPr lang="en-US" altLang="en-US" b="1" dirty="0">
                <a:solidFill>
                  <a:srgbClr val="FF0000"/>
                </a:solidFill>
                <a:latin typeface="Courier New" charset="0"/>
              </a:rPr>
              <a:t>);</a:t>
            </a:r>
          </a:p>
          <a:p>
            <a:pPr marL="0" indent="0">
              <a:buNone/>
            </a:pPr>
            <a:endParaRPr lang="en-US" altLang="en-US" b="1" dirty="0">
              <a:solidFill>
                <a:srgbClr val="FF0000"/>
              </a:solidFill>
              <a:latin typeface="Courier New" charset="0"/>
            </a:endParaRPr>
          </a:p>
          <a:p>
            <a:pPr marL="0" indent="0">
              <a:buNone/>
            </a:pPr>
            <a:r>
              <a:rPr lang="en-US" altLang="en-US" b="1" dirty="0" err="1"/>
              <a:t>gets,fgets</a:t>
            </a:r>
            <a:r>
              <a:rPr lang="en-US" altLang="en-US" b="1" dirty="0"/>
              <a:t> </a:t>
            </a:r>
            <a:r>
              <a:rPr lang="mr-IN" altLang="en-US" b="1" dirty="0"/>
              <a:t>–</a:t>
            </a:r>
            <a:r>
              <a:rPr lang="en-US" altLang="en-US" b="1" dirty="0"/>
              <a:t> reads line into string; stops when newline character is read</a:t>
            </a:r>
            <a:endParaRPr lang="en-US" altLang="en-US" b="1" dirty="0">
              <a:solidFill>
                <a:srgbClr val="FF0000"/>
              </a:solidFill>
              <a:latin typeface="Courier New" charset="0"/>
            </a:endParaRPr>
          </a:p>
          <a:p>
            <a:pPr marL="0" indent="0">
              <a:buNone/>
            </a:pPr>
            <a:r>
              <a:rPr lang="en-US" altLang="en-US" b="1" dirty="0">
                <a:solidFill>
                  <a:srgbClr val="FF0000"/>
                </a:solidFill>
                <a:latin typeface="Courier New" charset="0"/>
              </a:rPr>
              <a:t>	gets(</a:t>
            </a:r>
            <a:r>
              <a:rPr lang="en-US" altLang="en-US" b="1" dirty="0" err="1">
                <a:solidFill>
                  <a:srgbClr val="FF0000"/>
                </a:solidFill>
                <a:latin typeface="Courier New" charset="0"/>
              </a:rPr>
              <a:t>str</a:t>
            </a:r>
            <a:r>
              <a:rPr lang="en-US" altLang="en-US" b="1" dirty="0">
                <a:solidFill>
                  <a:srgbClr val="FF0000"/>
                </a:solidFill>
                <a:latin typeface="Courier New" charset="0"/>
              </a:rPr>
              <a:t>);</a:t>
            </a:r>
          </a:p>
          <a:p>
            <a:pPr marL="0" indent="0">
              <a:buNone/>
            </a:pPr>
            <a:r>
              <a:rPr lang="en-US" altLang="en-US" b="1" dirty="0">
                <a:solidFill>
                  <a:srgbClr val="FF0000"/>
                </a:solidFill>
                <a:latin typeface="Courier New" charset="0"/>
              </a:rPr>
              <a:t>	</a:t>
            </a:r>
            <a:r>
              <a:rPr lang="en-US" altLang="en-US" b="1" dirty="0" err="1">
                <a:solidFill>
                  <a:srgbClr val="FF0000"/>
                </a:solidFill>
                <a:latin typeface="Courier New" charset="0"/>
              </a:rPr>
              <a:t>fgets</a:t>
            </a:r>
            <a:r>
              <a:rPr lang="en-US" altLang="en-US" b="1" dirty="0">
                <a:solidFill>
                  <a:srgbClr val="FF0000"/>
                </a:solidFill>
                <a:latin typeface="Courier New" charset="0"/>
              </a:rPr>
              <a:t>(str,10,stdin);</a:t>
            </a:r>
          </a:p>
        </p:txBody>
      </p:sp>
    </p:spTree>
    <p:extLst>
      <p:ext uri="{BB962C8B-B14F-4D97-AF65-F5344CB8AC3E}">
        <p14:creationId xmlns:p14="http://schemas.microsoft.com/office/powerpoint/2010/main" val="376293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5B2DBCB-B0C2-4ED3-B08D-D0D4E2BB80F0}"/>
              </a:ext>
            </a:extLst>
          </p:cNvPr>
          <p:cNvSpPr>
            <a:spLocks noGrp="1"/>
          </p:cNvSpPr>
          <p:nvPr>
            <p:ph type="body" sz="quarter" idx="10"/>
          </p:nvPr>
        </p:nvSpPr>
        <p:spPr>
          <a:xfrm>
            <a:off x="406400" y="247650"/>
            <a:ext cx="9245600" cy="742950"/>
          </a:xfrm>
        </p:spPr>
        <p:txBody>
          <a:bodyPr/>
          <a:lstStyle/>
          <a:p>
            <a:r>
              <a:rPr lang="en-US" dirty="0"/>
              <a:t>Example: gets</a:t>
            </a:r>
          </a:p>
        </p:txBody>
      </p:sp>
      <p:pic>
        <p:nvPicPr>
          <p:cNvPr id="4" name="Picture 3">
            <a:extLst>
              <a:ext uri="{FF2B5EF4-FFF2-40B4-BE49-F238E27FC236}">
                <a16:creationId xmlns:a16="http://schemas.microsoft.com/office/drawing/2014/main" id="{BD1570D8-5ADA-4D06-9076-24B77E53721F}"/>
              </a:ext>
            </a:extLst>
          </p:cNvPr>
          <p:cNvPicPr>
            <a:picLocks noChangeAspect="1"/>
          </p:cNvPicPr>
          <p:nvPr/>
        </p:nvPicPr>
        <p:blipFill>
          <a:blip r:embed="rId2"/>
          <a:stretch>
            <a:fillRect/>
          </a:stretch>
        </p:blipFill>
        <p:spPr>
          <a:xfrm>
            <a:off x="3238500" y="92256"/>
            <a:ext cx="6819900" cy="7143750"/>
          </a:xfrm>
          <a:prstGeom prst="rect">
            <a:avLst/>
          </a:prstGeom>
        </p:spPr>
      </p:pic>
    </p:spTree>
    <p:extLst>
      <p:ext uri="{BB962C8B-B14F-4D97-AF65-F5344CB8AC3E}">
        <p14:creationId xmlns:p14="http://schemas.microsoft.com/office/powerpoint/2010/main" val="3820274440"/>
      </p:ext>
    </p:extLst>
  </p:cSld>
  <p:clrMapOvr>
    <a:masterClrMapping/>
  </p:clrMapOvr>
</p:sld>
</file>

<file path=ppt/theme/theme1.xml><?xml version="1.0" encoding="utf-8"?>
<a:theme xmlns:a="http://schemas.openxmlformats.org/drawingml/2006/main" name="Cover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econdar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19044</TotalTime>
  <Words>535</Words>
  <Application>Microsoft Office PowerPoint</Application>
  <PresentationFormat>Custom</PresentationFormat>
  <Paragraphs>127</Paragraphs>
  <Slides>16</Slides>
  <Notes>1</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16</vt:i4>
      </vt:variant>
    </vt:vector>
  </HeadingPairs>
  <TitlesOfParts>
    <vt:vector size="28" baseType="lpstr">
      <vt:lpstr>Arial</vt:lpstr>
      <vt:lpstr>Arial Narrow</vt:lpstr>
      <vt:lpstr>Calibri</vt:lpstr>
      <vt:lpstr>Courier</vt:lpstr>
      <vt:lpstr>Courier New</vt:lpstr>
      <vt:lpstr>CourierPS</vt:lpstr>
      <vt:lpstr>Droid Sans</vt:lpstr>
      <vt:lpstr>Droid Sans Pro</vt:lpstr>
      <vt:lpstr>OfficinaSansITCStd Book</vt:lpstr>
      <vt:lpstr>Wingdings</vt:lpstr>
      <vt:lpstr>Cover Slide</vt:lpstr>
      <vt:lpstr>Secondary Slide</vt:lpstr>
      <vt:lpstr>PowerPoint Presentation</vt:lpstr>
      <vt:lpstr>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WINTERAVEN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Debby Winter</dc:creator>
  <cp:lastModifiedBy>Ujjal Bhowmik</cp:lastModifiedBy>
  <cp:revision>1291</cp:revision>
  <cp:lastPrinted>2016-02-24T02:42:41Z</cp:lastPrinted>
  <dcterms:created xsi:type="dcterms:W3CDTF">2014-02-04T22:50:07Z</dcterms:created>
  <dcterms:modified xsi:type="dcterms:W3CDTF">2019-02-26T19:51:20Z</dcterms:modified>
</cp:coreProperties>
</file>