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1"/>
  </p:notesMasterIdLst>
  <p:handoutMasterIdLst>
    <p:handoutMasterId r:id="rId12"/>
  </p:handoutMasterIdLst>
  <p:sldIdLst>
    <p:sldId id="260" r:id="rId3"/>
    <p:sldId id="394" r:id="rId4"/>
    <p:sldId id="396" r:id="rId5"/>
    <p:sldId id="397" r:id="rId6"/>
    <p:sldId id="398" r:id="rId7"/>
    <p:sldId id="399" r:id="rId8"/>
    <p:sldId id="400" r:id="rId9"/>
    <p:sldId id="395" r:id="rId10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B27"/>
    <a:srgbClr val="CE1B22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306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3/26/2019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18 – Dynamic Memory Allocation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Automatic vs. Dynamic Memory Allocation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04906"/>
              </p:ext>
            </p:extLst>
          </p:nvPr>
        </p:nvGraphicFramePr>
        <p:xfrm>
          <a:off x="444502" y="4248966"/>
          <a:ext cx="924559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Mechanism of </a:t>
                      </a:r>
                      <a:r>
                        <a:rPr lang="en-US" baseline="0" dirty="0"/>
                        <a:t>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</a:t>
                      </a:r>
                      <a:r>
                        <a:rPr lang="en-US" dirty="0" err="1"/>
                        <a:t>malloc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Lifetime of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programmer has no control</a:t>
                      </a:r>
                      <a:r>
                        <a:rPr lang="en-US" baseline="0" dirty="0"/>
                        <a:t> - </a:t>
                      </a:r>
                      <a:r>
                        <a:rPr lang="en-US" dirty="0"/>
                        <a:t>it ends when exit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function/block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programmer has control</a:t>
                      </a:r>
                      <a:r>
                        <a:rPr lang="en-US" baseline="0" dirty="0"/>
                        <a:t> - </a:t>
                      </a:r>
                    </a:p>
                    <a:p>
                      <a:pPr algn="ctr"/>
                      <a:r>
                        <a:rPr lang="en-US" baseline="0" dirty="0"/>
                        <a:t>use free() to </a:t>
                      </a:r>
                      <a:r>
                        <a:rPr lang="en-US" baseline="0" dirty="0" err="1"/>
                        <a:t>deallocate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 of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or global data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5" y="1245169"/>
            <a:ext cx="3061989" cy="2989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9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malloc</a:t>
            </a:r>
            <a:r>
              <a:rPr lang="en-US" dirty="0">
                <a:solidFill>
                  <a:schemeClr val="tx2"/>
                </a:solidFill>
              </a:rPr>
              <a:t> &amp; free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void *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malloc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size_t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 size);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allocates a </a:t>
            </a:r>
            <a:r>
              <a:rPr lang="en-US" u="sng" dirty="0"/>
              <a:t>contiguous</a:t>
            </a:r>
            <a:r>
              <a:rPr lang="en-US" dirty="0"/>
              <a:t> region of memory on the heap</a:t>
            </a:r>
          </a:p>
          <a:p>
            <a:r>
              <a:rPr lang="en-US" dirty="0"/>
              <a:t>size of allocated memory block is indicated by the argument</a:t>
            </a:r>
          </a:p>
          <a:p>
            <a:r>
              <a:rPr lang="en-US" dirty="0"/>
              <a:t>returns a </a:t>
            </a:r>
            <a:r>
              <a:rPr lang="en-US" u="sng" dirty="0"/>
              <a:t>generic pointer </a:t>
            </a:r>
            <a:r>
              <a:rPr lang="en-US" dirty="0"/>
              <a:t>(of type void *) to the memory, or NULL in case of failure</a:t>
            </a:r>
          </a:p>
          <a:p>
            <a:r>
              <a:rPr lang="en-US" dirty="0"/>
              <a:t>allocated memory is not clear (there could be left over junk data!)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void free(void *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ptr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frees the block of memory pointed to by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 err="1"/>
              <a:t>ptr</a:t>
            </a:r>
            <a:r>
              <a:rPr lang="en-US" dirty="0"/>
              <a:t> must be returned by </a:t>
            </a:r>
            <a:r>
              <a:rPr lang="en-US" dirty="0" err="1"/>
              <a:t>malloc</a:t>
            </a:r>
            <a:r>
              <a:rPr lang="en-US" dirty="0"/>
              <a:t>() family of functions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8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malloc</a:t>
            </a:r>
            <a:r>
              <a:rPr lang="en-US" dirty="0"/>
              <a:t> &amp; free: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417495"/>
            <a:ext cx="9245600" cy="50895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*)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== NULL){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(“ERROR -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failure!”);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return 1;}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free(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ea typeface="Courier" charset="0"/>
                <a:cs typeface="Courier" charset="0"/>
              </a:rPr>
              <a:t>//How do we allocation space for an </a:t>
            </a:r>
            <a:r>
              <a:rPr lang="en-US" sz="2000" b="1" dirty="0" err="1"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ea typeface="Courier" charset="0"/>
                <a:cs typeface="Courier" charset="0"/>
              </a:rPr>
              <a:t> array with 10 elements?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ea typeface="Courier" charset="0"/>
              <a:cs typeface="Courier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/>
              <a:t>//What is happening here?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*)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*ptr_2 = 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*)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*ptr_2 = 6;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= ptr_2;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41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 &amp; </a:t>
            </a:r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void *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calloc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size_t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n_items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size_t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item_size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C00000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/>
              <a:t>similar to </a:t>
            </a:r>
            <a:r>
              <a:rPr lang="en-US" dirty="0" err="1"/>
              <a:t>malloc</a:t>
            </a:r>
            <a:r>
              <a:rPr lang="en-US" dirty="0"/>
              <a:t>(), also sets allocated memory to zero</a:t>
            </a:r>
          </a:p>
          <a:p>
            <a:pPr defTabSz="914400">
              <a:spcBef>
                <a:spcPts val="0"/>
              </a:spcBef>
            </a:pPr>
            <a:r>
              <a:rPr lang="en-US" dirty="0" err="1"/>
              <a:t>n_item</a:t>
            </a:r>
            <a:r>
              <a:rPr lang="en-US" dirty="0"/>
              <a:t>: the number of items to be allocated, </a:t>
            </a:r>
            <a:r>
              <a:rPr lang="en-US" dirty="0" err="1"/>
              <a:t>item_size</a:t>
            </a:r>
            <a:r>
              <a:rPr lang="en-US" dirty="0"/>
              <a:t>: the size of each item -&gt; total size of allocated memory = </a:t>
            </a:r>
            <a:r>
              <a:rPr lang="en-US" dirty="0" err="1"/>
              <a:t>n_items</a:t>
            </a:r>
            <a:r>
              <a:rPr lang="en-US" dirty="0"/>
              <a:t> * </a:t>
            </a:r>
            <a:r>
              <a:rPr lang="en-US" dirty="0" err="1"/>
              <a:t>item_size</a:t>
            </a: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void *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realloc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(void *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ptr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latin typeface="Courier New" charset="0"/>
              </a:rPr>
              <a:t>size_t</a:t>
            </a:r>
            <a:r>
              <a:rPr lang="en-US" altLang="en-US" b="1" dirty="0">
                <a:solidFill>
                  <a:srgbClr val="C00000"/>
                </a:solidFill>
                <a:latin typeface="Courier New" charset="0"/>
              </a:rPr>
              <a:t> size);</a:t>
            </a:r>
            <a:endParaRPr lang="en-US" b="1" dirty="0">
              <a:solidFill>
                <a:srgbClr val="C00000"/>
              </a:solidFill>
            </a:endParaRPr>
          </a:p>
          <a:p>
            <a:pPr defTabSz="914400">
              <a:spcBef>
                <a:spcPts val="0"/>
              </a:spcBef>
            </a:pPr>
            <a:r>
              <a:rPr lang="en-US" dirty="0"/>
              <a:t>reallocate memory block to a different size (change the size of memory block pointed to by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returns a pointer to the newly allocated memory block (it may be changed)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Unless </a:t>
            </a:r>
            <a:r>
              <a:rPr lang="en-US" dirty="0" err="1"/>
              <a:t>ptr</a:t>
            </a:r>
            <a:r>
              <a:rPr lang="en-US" dirty="0"/>
              <a:t> == NULL, it must be returned by the </a:t>
            </a:r>
            <a:r>
              <a:rPr lang="en-US" dirty="0" err="1"/>
              <a:t>malloc</a:t>
            </a:r>
            <a:r>
              <a:rPr lang="en-US" dirty="0"/>
              <a:t>() family of functions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if </a:t>
            </a:r>
            <a:r>
              <a:rPr lang="en-US" dirty="0" err="1"/>
              <a:t>ptr</a:t>
            </a:r>
            <a:r>
              <a:rPr lang="en-US" dirty="0"/>
              <a:t> ==  NULL -&gt; same as </a:t>
            </a:r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if size = 0, </a:t>
            </a:r>
            <a:r>
              <a:rPr lang="en-US" dirty="0" err="1"/>
              <a:t>ptr</a:t>
            </a:r>
            <a:r>
              <a:rPr lang="en-US" dirty="0"/>
              <a:t> != NULL -&gt; same as free()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99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calloc</a:t>
            </a:r>
            <a:r>
              <a:rPr lang="en-US" dirty="0"/>
              <a:t> &amp; </a:t>
            </a:r>
            <a:r>
              <a:rPr lang="en-US" dirty="0" err="1"/>
              <a:t>realloc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char *ptr2 =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(50,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(char));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if(ptr2 == NULL){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(“ERROR –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failure!”);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return 1;}</a:t>
            </a:r>
          </a:p>
          <a:p>
            <a:pPr marL="0" indent="0"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(ptr2, “Example using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”);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char *ptr3 =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realloc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(ptr2, 100*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(char));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if(ptr3 == NULL){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(“ERROR –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realloc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failure!”);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return 1;}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free(ptr3);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89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char *NAME;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allocate memory for 200 student records, assuming the you need an array of 100 char to hold each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name to “To be set”, UIN to -1 and GPA to 0.0 for all the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free up memory space for all the records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2498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1847"/>
              </p:ext>
            </p:extLst>
          </p:nvPr>
        </p:nvGraphicFramePr>
        <p:xfrm>
          <a:off x="1676400" y="1828800"/>
          <a:ext cx="4280263" cy="3651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1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System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Program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Global data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54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Run-time</a:t>
                      </a:r>
                      <a:r>
                        <a:rPr lang="en-US" b="1" baseline="0" dirty="0"/>
                        <a:t> stack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System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827417" y="3659188"/>
            <a:ext cx="0" cy="30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27417" y="4379229"/>
            <a:ext cx="0" cy="28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24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21539</TotalTime>
  <Words>382</Words>
  <Application>Microsoft Office PowerPoint</Application>
  <PresentationFormat>Custom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1594</cp:revision>
  <cp:lastPrinted>2016-03-16T21:17:45Z</cp:lastPrinted>
  <dcterms:created xsi:type="dcterms:W3CDTF">2014-02-04T22:50:07Z</dcterms:created>
  <dcterms:modified xsi:type="dcterms:W3CDTF">2019-03-26T19:12:07Z</dcterms:modified>
</cp:coreProperties>
</file>