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80" r:id="rId14"/>
    <p:sldId id="425" r:id="rId15"/>
    <p:sldId id="481" r:id="rId16"/>
    <p:sldId id="482" r:id="rId17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6" autoAdjust="0"/>
    <p:restoredTop sz="87527" autoAdjust="0"/>
  </p:normalViewPr>
  <p:slideViewPr>
    <p:cSldViewPr snapToGrid="0" snapToObjects="1">
      <p:cViewPr varScale="1">
        <p:scale>
          <a:sx n="76" d="100"/>
          <a:sy n="76" d="100"/>
        </p:scale>
        <p:origin x="1330" y="6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4/11/2019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visualgo.net/bst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92A48-C7DC-444A-BF56-66CE6F5E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70" y="1403576"/>
            <a:ext cx="6210300" cy="418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D624F-7E4A-4894-A9E3-E6E3244E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28" y="5867712"/>
            <a:ext cx="2562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(preorder)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A6748-3EDB-4CDE-B6B0-82E53CCC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77" y="1413624"/>
            <a:ext cx="6305550" cy="418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F7775-B3C4-484A-9E1E-CF8A8C96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4" y="5806326"/>
            <a:ext cx="2543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78973-7235-4689-8D1D-6275C74A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27" y="1284566"/>
            <a:ext cx="6162675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245F5-649C-4091-9E2F-530EA9F1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12" y="5973955"/>
            <a:ext cx="2552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inner nodes</a:t>
            </a:r>
          </a:p>
          <a:p>
            <a:pPr marL="0" indent="0">
              <a:buNone/>
            </a:pPr>
            <a:r>
              <a:rPr lang="en-US" dirty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31448</TotalTime>
  <Words>304</Words>
  <Application>Microsoft Office PowerPoint</Application>
  <PresentationFormat>Custom</PresentationFormat>
  <Paragraphs>61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1809</cp:revision>
  <cp:lastPrinted>2018-11-13T16:22:28Z</cp:lastPrinted>
  <dcterms:created xsi:type="dcterms:W3CDTF">2014-02-04T22:50:07Z</dcterms:created>
  <dcterms:modified xsi:type="dcterms:W3CDTF">2019-04-16T17:05:29Z</dcterms:modified>
</cp:coreProperties>
</file>