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1" r:id="rId3"/>
  </p:sldMasterIdLst>
  <p:notesMasterIdLst>
    <p:notesMasterId r:id="rId18"/>
  </p:notesMasterIdLst>
  <p:handoutMasterIdLst>
    <p:handoutMasterId r:id="rId19"/>
  </p:handoutMasterIdLst>
  <p:sldIdLst>
    <p:sldId id="442" r:id="rId4"/>
    <p:sldId id="434" r:id="rId5"/>
    <p:sldId id="436" r:id="rId6"/>
    <p:sldId id="437" r:id="rId7"/>
    <p:sldId id="298" r:id="rId8"/>
    <p:sldId id="329" r:id="rId9"/>
    <p:sldId id="330" r:id="rId10"/>
    <p:sldId id="327" r:id="rId11"/>
    <p:sldId id="328" r:id="rId12"/>
    <p:sldId id="300" r:id="rId13"/>
    <p:sldId id="438" r:id="rId14"/>
    <p:sldId id="439" r:id="rId15"/>
    <p:sldId id="440" r:id="rId16"/>
    <p:sldId id="441" r:id="rId17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2CB20"/>
    <a:srgbClr val="FBAF19"/>
    <a:srgbClr val="E16B27"/>
    <a:srgbClr val="CE1B22"/>
    <a:srgbClr val="38668F"/>
    <a:srgbClr val="E6E6E6"/>
    <a:srgbClr val="CCCCCC"/>
    <a:srgbClr val="A2A5AC"/>
    <a:srgbClr val="436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8" autoAdjust="0"/>
    <p:restoredTop sz="88354"/>
  </p:normalViewPr>
  <p:slideViewPr>
    <p:cSldViewPr snapToGrid="0" snapToObjects="1">
      <p:cViewPr varScale="1">
        <p:scale>
          <a:sx n="77" d="100"/>
          <a:sy n="77" d="100"/>
        </p:scale>
        <p:origin x="1027" y="43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4/23/2019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106937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3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namespace, we do not need to have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or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,</a:t>
            </a:r>
            <a:r>
              <a:rPr lang="en-US" baseline="0" dirty="0"/>
              <a:t> just the identifier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897C-4CF9-42F1-9259-8102EF21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72EC-9259-41D7-A05A-69AFB0111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468120"/>
            <a:ext cx="4191000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51423-E66E-4277-84AE-2D8E3949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020" y="1468120"/>
            <a:ext cx="4191000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8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1C0-4D70-4FCA-B248-409706B4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5FEF-0130-480A-8397-D6702E49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4D38-F598-4104-9D56-3F21C4C1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FEE4-5773-4640-813D-C966EF238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98EDE-11DB-47FC-924C-784FB33D0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94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CDC-73B3-4867-A591-E34F51F0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25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4F1C-15F0-431C-BDEB-128A2F97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E1B0-8BD0-4ED0-8435-094EE1FA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6DDE-A359-415F-8951-2C1CD2A0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6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7D2B-4186-49B0-B953-A669F631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EF4E6-F1D7-4814-9D0E-1AB970A3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23B6C-710A-4D44-A2BB-7D326D43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46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51F4-49C4-426A-BDF1-C156D11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D05D-D931-4C4A-AC50-36B4AC63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19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273C6-825E-4D7D-A37E-D8BF6B4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66610" y="86360"/>
            <a:ext cx="2137410" cy="7254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C3326-7F77-407C-A504-BA9DFA2C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86360"/>
            <a:ext cx="6244590" cy="7254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52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1388833F-C803-4CA5-AB92-3B68AD64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26961"/>
            <a:ext cx="39395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4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2200">
                <a:solidFill>
                  <a:schemeClr val="tx1"/>
                </a:solidFill>
              </a:rPr>
              <a:t> 2000 Prentice Hall, Inc.  All rights reserved.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B67E094B-A980-4663-A499-F06AA245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980" y="172720"/>
            <a:ext cx="25984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 u="sng">
                <a:latin typeface="AvantGarde" pitchFamily="34" charset="0"/>
              </a:rPr>
              <a:t>Outline</a:t>
            </a:r>
          </a:p>
        </p:txBody>
      </p:sp>
      <p:grpSp>
        <p:nvGrpSpPr>
          <p:cNvPr id="87045" name="Group 5">
            <a:extLst>
              <a:ext uri="{FF2B5EF4-FFF2-40B4-BE49-F238E27FC236}">
                <a16:creationId xmlns:a16="http://schemas.microsoft.com/office/drawing/2014/main" id="{A07224E2-EDDB-42D5-881C-A8CFFCDF3442}"/>
              </a:ext>
            </a:extLst>
          </p:cNvPr>
          <p:cNvGrpSpPr>
            <a:grpSpLocks/>
          </p:cNvGrpSpPr>
          <p:nvPr/>
        </p:nvGrpSpPr>
        <p:grpSpPr bwMode="auto">
          <a:xfrm>
            <a:off x="7411093" y="86360"/>
            <a:ext cx="431324" cy="777240"/>
            <a:chOff x="4004" y="3840"/>
            <a:chExt cx="247" cy="432"/>
          </a:xfrm>
        </p:grpSpPr>
        <p:sp>
          <p:nvSpPr>
            <p:cNvPr id="87046" name="AutoShape 6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6282DB5F-2DCC-4F3D-8283-F5E1D0F647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1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  <p:sp>
          <p:nvSpPr>
            <p:cNvPr id="87047" name="AutoShape 7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AEFCF49A-C94F-4C89-AB94-1670971319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5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</p:grpSp>
      <p:sp>
        <p:nvSpPr>
          <p:cNvPr id="87048" name="Rectangle 8">
            <a:extLst>
              <a:ext uri="{FF2B5EF4-FFF2-40B4-BE49-F238E27FC236}">
                <a16:creationId xmlns:a16="http://schemas.microsoft.com/office/drawing/2014/main" id="{8F19914F-D560-443B-A9D4-1321B8FF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60" y="949960"/>
            <a:ext cx="2682240" cy="68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540" b="1">
              <a:latin typeface="AvantGarde" pitchFamily="34" charset="0"/>
            </a:endParaRPr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517932C6-E52F-4479-8E09-1CC7A5BC60F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6160" y="863600"/>
            <a:ext cx="2682240" cy="6908800"/>
          </a:xfrm>
        </p:spPr>
        <p:txBody>
          <a:bodyPr/>
          <a:lstStyle>
            <a:lvl1pPr marL="0" indent="0">
              <a:buFontTx/>
              <a:buNone/>
              <a:defRPr sz="132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978A61ED-D21B-4AE4-81CC-8C32654A6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9980" y="172720"/>
            <a:ext cx="25984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 u="sng">
                <a:latin typeface="AvantGarde" pitchFamily="34" charset="0"/>
              </a:rPr>
              <a:t>Outline</a:t>
            </a:r>
          </a:p>
        </p:txBody>
      </p:sp>
      <p:grpSp>
        <p:nvGrpSpPr>
          <p:cNvPr id="87052" name="Group 12">
            <a:extLst>
              <a:ext uri="{FF2B5EF4-FFF2-40B4-BE49-F238E27FC236}">
                <a16:creationId xmlns:a16="http://schemas.microsoft.com/office/drawing/2014/main" id="{03BDAB5D-FEBA-40D9-B832-38431C0F59D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1093" y="86360"/>
            <a:ext cx="431324" cy="777240"/>
            <a:chOff x="4004" y="3840"/>
            <a:chExt cx="247" cy="432"/>
          </a:xfrm>
        </p:grpSpPr>
        <p:sp>
          <p:nvSpPr>
            <p:cNvPr id="87053" name="AutoShape 13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DF5FF855-9433-484A-AB38-4D3A0BA1F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1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  <p:sp>
          <p:nvSpPr>
            <p:cNvPr id="87054" name="AutoShape 14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D3C985C3-AE04-4082-AEBA-3F0C520E49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5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</p:grp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A8CDEABA-D02C-4FC3-925D-162352AEEA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76160" y="949960"/>
            <a:ext cx="2682240" cy="68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54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7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DAA-D2A5-4F3A-9DC9-43682360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E64-5047-423F-ADDF-E150ABB8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13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6743-BB93-4CE4-9B14-9D6CAE7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109E-3E29-4247-A362-1589FC93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3DF74C7-ADE4-4D03-894E-7B572F5B1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86360"/>
            <a:ext cx="8549640" cy="120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0E55002-A50F-4DAD-9D5D-068D86DB9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1468120"/>
            <a:ext cx="8549640" cy="58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4ADD1D0A-1C08-46F2-B0AD-543EC3CC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26961"/>
            <a:ext cx="39395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4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2200">
                <a:solidFill>
                  <a:schemeClr val="tx1"/>
                </a:solidFill>
              </a:rPr>
              <a:t> 2000 Prentice Hall, Inc.  All rights reserved.</a:t>
            </a:r>
          </a:p>
        </p:txBody>
      </p:sp>
      <p:sp>
        <p:nvSpPr>
          <p:cNvPr id="86023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F48E5F-8299-4A99-B0B8-8A29008E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8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  <p:sp>
        <p:nvSpPr>
          <p:cNvPr id="86024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15458A6-A688-4CBA-A2DF-E7790A1E57E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557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  <p:sp>
        <p:nvSpPr>
          <p:cNvPr id="86026" name="AutoShape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88AE5A-1890-4F1B-AED8-2561A1E34D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748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  <p:sp>
        <p:nvSpPr>
          <p:cNvPr id="86027" name="AutoShape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4677064-8A90-4A80-8FB3-29EE8A6CA2F1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38557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912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960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9pPr>
    </p:titleStyle>
    <p:bodyStyle>
      <a:lvl1pPr marL="377190" indent="-377190" algn="l" rtl="0" fontAlgn="base">
        <a:spcBef>
          <a:spcPct val="20000"/>
        </a:spcBef>
        <a:spcAft>
          <a:spcPct val="0"/>
        </a:spcAft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0000"/>
        </a:spcBef>
        <a:spcAft>
          <a:spcPct val="0"/>
        </a:spcAft>
        <a:buChar char="–"/>
        <a:defRPr sz="242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23 – Intro to C++ and Inheritance 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612DE71-37D3-417F-9A9D-5BA58F5DDD3D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7376160" y="1036320"/>
            <a:ext cx="2682240" cy="662178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760" b="1" dirty="0">
                <a:solidFill>
                  <a:schemeClr val="tx1"/>
                </a:solidFill>
              </a:rPr>
              <a:t>1.  Load header file for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Time</a:t>
            </a:r>
            <a:r>
              <a:rPr lang="en-US" altLang="en-US" sz="1760" b="1" dirty="0">
                <a:solidFill>
                  <a:schemeClr val="tx1"/>
                </a:solidFill>
              </a:rPr>
              <a:t> class.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2.  Create an object of class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Time</a:t>
            </a:r>
            <a:r>
              <a:rPr lang="en-US" altLang="en-US" sz="1760" b="1" dirty="0">
                <a:solidFill>
                  <a:schemeClr val="tx1"/>
                </a:solidFill>
              </a:rPr>
              <a:t>.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2.1  Attempt to set a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1760" b="1" dirty="0">
                <a:solidFill>
                  <a:schemeClr val="tx1"/>
                </a:solidFill>
              </a:rPr>
              <a:t> variable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2.2  Attempt to access a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1760" b="1" dirty="0">
                <a:solidFill>
                  <a:schemeClr val="tx1"/>
                </a:solidFill>
              </a:rPr>
              <a:t> variable.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Program Output</a:t>
            </a:r>
            <a:endParaRPr lang="en-US" altLang="en-US" sz="132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5363" name="Group 67">
            <a:extLst>
              <a:ext uri="{FF2B5EF4-FFF2-40B4-BE49-F238E27FC236}">
                <a16:creationId xmlns:a16="http://schemas.microsoft.com/office/drawing/2014/main" id="{42E3E21D-1157-4671-AC0B-2C241E8202ED}"/>
              </a:ext>
            </a:extLst>
          </p:cNvPr>
          <p:cNvGrpSpPr>
            <a:grpSpLocks/>
          </p:cNvGrpSpPr>
          <p:nvPr/>
        </p:nvGrpSpPr>
        <p:grpSpPr bwMode="auto">
          <a:xfrm>
            <a:off x="0" y="80235"/>
            <a:ext cx="7376160" cy="4845870"/>
            <a:chOff x="0" y="-56"/>
            <a:chExt cx="3072" cy="7966"/>
          </a:xfrm>
        </p:grpSpPr>
        <p:grpSp>
          <p:nvGrpSpPr>
            <p:cNvPr id="55322" name="Group 26">
              <a:extLst>
                <a:ext uri="{FF2B5EF4-FFF2-40B4-BE49-F238E27FC236}">
                  <a16:creationId xmlns:a16="http://schemas.microsoft.com/office/drawing/2014/main" id="{2221B475-2B91-4C26-8A74-6ABD3DDDD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6"/>
              <a:ext cx="3072" cy="486"/>
              <a:chOff x="0" y="-56"/>
              <a:chExt cx="3072" cy="486"/>
            </a:xfrm>
          </p:grpSpPr>
          <p:sp>
            <p:nvSpPr>
              <p:cNvPr id="55321" name="Rectangle 25">
                <a:extLst>
                  <a:ext uri="{FF2B5EF4-FFF2-40B4-BE49-F238E27FC236}">
                    <a16:creationId xmlns:a16="http://schemas.microsoft.com/office/drawing/2014/main" id="{5A1AF3EF-4640-44A7-9984-979C5E7AE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5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0" name="Rectangle 4">
                <a:extLst>
                  <a:ext uri="{FF2B5EF4-FFF2-40B4-BE49-F238E27FC236}">
                    <a16:creationId xmlns:a16="http://schemas.microsoft.com/office/drawing/2014/main" id="{9796696A-8C9B-4076-9152-8DE877ED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320" b="1" dirty="0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16.5: fig16_05.cpp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24" name="Group 28">
              <a:extLst>
                <a:ext uri="{FF2B5EF4-FFF2-40B4-BE49-F238E27FC236}">
                  <a16:creationId xmlns:a16="http://schemas.microsoft.com/office/drawing/2014/main" id="{A842BB83-4B4E-4807-889E-666BBE6B7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8"/>
              <a:ext cx="3072" cy="486"/>
              <a:chOff x="0" y="318"/>
              <a:chExt cx="3072" cy="486"/>
            </a:xfrm>
          </p:grpSpPr>
          <p:sp>
            <p:nvSpPr>
              <p:cNvPr id="55323" name="Rectangle 27">
                <a:extLst>
                  <a:ext uri="{FF2B5EF4-FFF2-40B4-BE49-F238E27FC236}">
                    <a16:creationId xmlns:a16="http://schemas.microsoft.com/office/drawing/2014/main" id="{A8784E61-391B-464A-8A93-883516537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1" name="Rectangle 5">
                <a:extLst>
                  <a:ext uri="{FF2B5EF4-FFF2-40B4-BE49-F238E27FC236}">
                    <a16:creationId xmlns:a16="http://schemas.microsoft.com/office/drawing/2014/main" id="{F3991CAF-9022-483B-BF32-63335DFF4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Demonstrate errors resulting from attempts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26" name="Group 30">
              <a:extLst>
                <a:ext uri="{FF2B5EF4-FFF2-40B4-BE49-F238E27FC236}">
                  <a16:creationId xmlns:a16="http://schemas.microsoft.com/office/drawing/2014/main" id="{1DB9D676-F2CA-4949-9CF1-E63D8F86F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92"/>
              <a:ext cx="3072" cy="486"/>
              <a:chOff x="0" y="692"/>
              <a:chExt cx="3072" cy="486"/>
            </a:xfrm>
          </p:grpSpPr>
          <p:sp>
            <p:nvSpPr>
              <p:cNvPr id="55325" name="Rectangle 29">
                <a:extLst>
                  <a:ext uri="{FF2B5EF4-FFF2-40B4-BE49-F238E27FC236}">
                    <a16:creationId xmlns:a16="http://schemas.microsoft.com/office/drawing/2014/main" id="{D57A58BE-F43C-472A-A3D1-0384F92FD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9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2" name="Rectangle 6">
                <a:extLst>
                  <a:ext uri="{FF2B5EF4-FFF2-40B4-BE49-F238E27FC236}">
                    <a16:creationId xmlns:a16="http://schemas.microsoft.com/office/drawing/2014/main" id="{D8465409-153E-44D5-8330-044DD2BC7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to access private class members.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28" name="Group 32">
              <a:extLst>
                <a:ext uri="{FF2B5EF4-FFF2-40B4-BE49-F238E27FC236}">
                  <a16:creationId xmlns:a16="http://schemas.microsoft.com/office/drawing/2014/main" id="{709053BC-EAAC-44E3-B69B-2FC9E852F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66"/>
              <a:ext cx="3072" cy="486"/>
              <a:chOff x="0" y="1066"/>
              <a:chExt cx="3072" cy="486"/>
            </a:xfrm>
          </p:grpSpPr>
          <p:sp>
            <p:nvSpPr>
              <p:cNvPr id="55327" name="Rectangle 31">
                <a:extLst>
                  <a:ext uri="{FF2B5EF4-FFF2-40B4-BE49-F238E27FC236}">
                    <a16:creationId xmlns:a16="http://schemas.microsoft.com/office/drawing/2014/main" id="{E26CC88E-DF8A-4D90-BCCF-C5C0543BB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6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3" name="Rectangle 7">
                <a:extLst>
                  <a:ext uri="{FF2B5EF4-FFF2-40B4-BE49-F238E27FC236}">
                    <a16:creationId xmlns:a16="http://schemas.microsoft.com/office/drawing/2014/main" id="{C3297C00-9F71-42FC-98E6-2FF29B2BE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 &lt;iostream&gt;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0" name="Group 34">
              <a:extLst>
                <a:ext uri="{FF2B5EF4-FFF2-40B4-BE49-F238E27FC236}">
                  <a16:creationId xmlns:a16="http://schemas.microsoft.com/office/drawing/2014/main" id="{C17739B7-9B34-4868-9FA6-DE5926F56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3072" cy="486"/>
              <a:chOff x="0" y="1440"/>
              <a:chExt cx="3072" cy="486"/>
            </a:xfrm>
          </p:grpSpPr>
          <p:sp>
            <p:nvSpPr>
              <p:cNvPr id="55329" name="Rectangle 33">
                <a:extLst>
                  <a:ext uri="{FF2B5EF4-FFF2-40B4-BE49-F238E27FC236}">
                    <a16:creationId xmlns:a16="http://schemas.microsoft.com/office/drawing/2014/main" id="{A20E1EC5-A2F4-4826-A0D6-2C3D0D6D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4" name="Rectangle 8">
                <a:extLst>
                  <a:ext uri="{FF2B5EF4-FFF2-40B4-BE49-F238E27FC236}">
                    <a16:creationId xmlns:a16="http://schemas.microsoft.com/office/drawing/2014/main" id="{AB8900C5-22E5-42FA-823E-FBC0CFE1F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2" name="Group 36">
              <a:extLst>
                <a:ext uri="{FF2B5EF4-FFF2-40B4-BE49-F238E27FC236}">
                  <a16:creationId xmlns:a16="http://schemas.microsoft.com/office/drawing/2014/main" id="{9938D74A-2A86-4F18-A05D-C5883C92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14"/>
              <a:ext cx="3072" cy="486"/>
              <a:chOff x="0" y="1814"/>
              <a:chExt cx="3072" cy="486"/>
            </a:xfrm>
          </p:grpSpPr>
          <p:sp>
            <p:nvSpPr>
              <p:cNvPr id="55331" name="Rectangle 35">
                <a:extLst>
                  <a:ext uri="{FF2B5EF4-FFF2-40B4-BE49-F238E27FC236}">
                    <a16:creationId xmlns:a16="http://schemas.microsoft.com/office/drawing/2014/main" id="{56F173B6-63ED-417F-9926-84D97FC02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1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5" name="Rectangle 9">
                <a:extLst>
                  <a:ext uri="{FF2B5EF4-FFF2-40B4-BE49-F238E27FC236}">
                    <a16:creationId xmlns:a16="http://schemas.microsoft.com/office/drawing/2014/main" id="{69ABA1C1-32A0-4941-B4B3-BBCFE3FE6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using namespace 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std;</a:t>
                </a:r>
              </a:p>
            </p:txBody>
          </p:sp>
        </p:grpSp>
        <p:grpSp>
          <p:nvGrpSpPr>
            <p:cNvPr id="55334" name="Group 38">
              <a:extLst>
                <a:ext uri="{FF2B5EF4-FFF2-40B4-BE49-F238E27FC236}">
                  <a16:creationId xmlns:a16="http://schemas.microsoft.com/office/drawing/2014/main" id="{EFD3C07F-885B-4C67-9162-A9F269B9F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8"/>
              <a:ext cx="3072" cy="486"/>
              <a:chOff x="0" y="2188"/>
              <a:chExt cx="3072" cy="486"/>
            </a:xfrm>
          </p:grpSpPr>
          <p:sp>
            <p:nvSpPr>
              <p:cNvPr id="55333" name="Rectangle 37">
                <a:extLst>
                  <a:ext uri="{FF2B5EF4-FFF2-40B4-BE49-F238E27FC236}">
                    <a16:creationId xmlns:a16="http://schemas.microsoft.com/office/drawing/2014/main" id="{7558DF84-1AFE-48D4-A947-7517855BE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8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6" name="Rectangle 10">
                <a:extLst>
                  <a:ext uri="{FF2B5EF4-FFF2-40B4-BE49-F238E27FC236}">
                    <a16:creationId xmlns:a16="http://schemas.microsoft.com/office/drawing/2014/main" id="{11982538-B1AD-41F8-ADFA-3F5B13F91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6" name="Group 40">
              <a:extLst>
                <a:ext uri="{FF2B5EF4-FFF2-40B4-BE49-F238E27FC236}">
                  <a16:creationId xmlns:a16="http://schemas.microsoft.com/office/drawing/2014/main" id="{B8F31399-4DC6-40C1-A99D-DC2835435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62"/>
              <a:ext cx="3072" cy="486"/>
              <a:chOff x="0" y="2562"/>
              <a:chExt cx="3072" cy="486"/>
            </a:xfrm>
          </p:grpSpPr>
          <p:sp>
            <p:nvSpPr>
              <p:cNvPr id="55335" name="Rectangle 39">
                <a:extLst>
                  <a:ext uri="{FF2B5EF4-FFF2-40B4-BE49-F238E27FC236}">
                    <a16:creationId xmlns:a16="http://schemas.microsoft.com/office/drawing/2014/main" id="{5E69E668-7809-4471-87BD-9FD5C120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7" name="Rectangle 11">
                <a:extLst>
                  <a:ext uri="{FF2B5EF4-FFF2-40B4-BE49-F238E27FC236}">
                    <a16:creationId xmlns:a16="http://schemas.microsoft.com/office/drawing/2014/main" id="{A328493D-AA4B-49F4-8A63-268169357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 "time1.h"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8" name="Group 42">
              <a:extLst>
                <a:ext uri="{FF2B5EF4-FFF2-40B4-BE49-F238E27FC236}">
                  <a16:creationId xmlns:a16="http://schemas.microsoft.com/office/drawing/2014/main" id="{7E4FD4DA-FAA7-4639-AD04-F5F7E2EB5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36"/>
              <a:ext cx="3072" cy="486"/>
              <a:chOff x="0" y="2936"/>
              <a:chExt cx="3072" cy="486"/>
            </a:xfrm>
          </p:grpSpPr>
          <p:sp>
            <p:nvSpPr>
              <p:cNvPr id="55337" name="Rectangle 41">
                <a:extLst>
                  <a:ext uri="{FF2B5EF4-FFF2-40B4-BE49-F238E27FC236}">
                    <a16:creationId xmlns:a16="http://schemas.microsoft.com/office/drawing/2014/main" id="{D2C69AE0-6C26-467C-A93F-153964D22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3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8" name="Rectangle 12">
                <a:extLst>
                  <a:ext uri="{FF2B5EF4-FFF2-40B4-BE49-F238E27FC236}">
                    <a16:creationId xmlns:a16="http://schemas.microsoft.com/office/drawing/2014/main" id="{16D9A6CA-BE8E-4EF5-9DDA-FB85E2D9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0" name="Group 44">
              <a:extLst>
                <a:ext uri="{FF2B5EF4-FFF2-40B4-BE49-F238E27FC236}">
                  <a16:creationId xmlns:a16="http://schemas.microsoft.com/office/drawing/2014/main" id="{411994BD-DD57-4611-B9A2-61157F75E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10"/>
              <a:ext cx="3072" cy="486"/>
              <a:chOff x="0" y="3310"/>
              <a:chExt cx="3072" cy="486"/>
            </a:xfrm>
          </p:grpSpPr>
          <p:sp>
            <p:nvSpPr>
              <p:cNvPr id="55339" name="Rectangle 43">
                <a:extLst>
                  <a:ext uri="{FF2B5EF4-FFF2-40B4-BE49-F238E27FC236}">
                    <a16:creationId xmlns:a16="http://schemas.microsoft.com/office/drawing/2014/main" id="{0A7D3C79-6C9C-4A7D-9530-A87BBFDE2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1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9" name="Rectangle 13">
                <a:extLst>
                  <a:ext uri="{FF2B5EF4-FFF2-40B4-BE49-F238E27FC236}">
                    <a16:creationId xmlns:a16="http://schemas.microsoft.com/office/drawing/2014/main" id="{E6DF8677-8CA5-4421-AAB5-264D716E7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2" name="Group 46">
              <a:extLst>
                <a:ext uri="{FF2B5EF4-FFF2-40B4-BE49-F238E27FC236}">
                  <a16:creationId xmlns:a16="http://schemas.microsoft.com/office/drawing/2014/main" id="{F07F08B7-D6D2-4508-9E2B-9A8A3FDB6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84"/>
              <a:ext cx="3072" cy="486"/>
              <a:chOff x="0" y="3684"/>
              <a:chExt cx="3072" cy="486"/>
            </a:xfrm>
          </p:grpSpPr>
          <p:sp>
            <p:nvSpPr>
              <p:cNvPr id="55341" name="Rectangle 45">
                <a:extLst>
                  <a:ext uri="{FF2B5EF4-FFF2-40B4-BE49-F238E27FC236}">
                    <a16:creationId xmlns:a16="http://schemas.microsoft.com/office/drawing/2014/main" id="{FF3E4ABD-C01F-4782-A223-25FEF9AD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8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0" name="Rectangle 14">
                <a:extLst>
                  <a:ext uri="{FF2B5EF4-FFF2-40B4-BE49-F238E27FC236}">
                    <a16:creationId xmlns:a16="http://schemas.microsoft.com/office/drawing/2014/main" id="{5AE1EFCA-74F6-457F-84D8-46B37BA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4" name="Group 48">
              <a:extLst>
                <a:ext uri="{FF2B5EF4-FFF2-40B4-BE49-F238E27FC236}">
                  <a16:creationId xmlns:a16="http://schemas.microsoft.com/office/drawing/2014/main" id="{DB021542-6A62-42FF-83C4-C59AA92E9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58"/>
              <a:ext cx="3072" cy="486"/>
              <a:chOff x="0" y="4058"/>
              <a:chExt cx="3072" cy="486"/>
            </a:xfrm>
          </p:grpSpPr>
          <p:sp>
            <p:nvSpPr>
              <p:cNvPr id="55343" name="Rectangle 47">
                <a:extLst>
                  <a:ext uri="{FF2B5EF4-FFF2-40B4-BE49-F238E27FC236}">
                    <a16:creationId xmlns:a16="http://schemas.microsoft.com/office/drawing/2014/main" id="{FFD2FD9E-8179-41D7-9FE1-65D407AB5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5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1" name="Rectangle 15">
                <a:extLst>
                  <a:ext uri="{FF2B5EF4-FFF2-40B4-BE49-F238E27FC236}">
                    <a16:creationId xmlns:a16="http://schemas.microsoft.com/office/drawing/2014/main" id="{FEDB60C0-F459-4C36-9CD9-71FA234D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 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6" name="Group 50">
              <a:extLst>
                <a:ext uri="{FF2B5EF4-FFF2-40B4-BE49-F238E27FC236}">
                  <a16:creationId xmlns:a16="http://schemas.microsoft.com/office/drawing/2014/main" id="{2A3ABA9B-1662-4F27-B471-EA13C70FA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32"/>
              <a:ext cx="3072" cy="486"/>
              <a:chOff x="0" y="4432"/>
              <a:chExt cx="3072" cy="486"/>
            </a:xfrm>
          </p:grpSpPr>
          <p:sp>
            <p:nvSpPr>
              <p:cNvPr id="55345" name="Rectangle 49">
                <a:extLst>
                  <a:ext uri="{FF2B5EF4-FFF2-40B4-BE49-F238E27FC236}">
                    <a16:creationId xmlns:a16="http://schemas.microsoft.com/office/drawing/2014/main" id="{B4CD0EC2-AF97-4E85-B67C-A48C47B09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3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2" name="Rectangle 16">
                <a:extLst>
                  <a:ext uri="{FF2B5EF4-FFF2-40B4-BE49-F238E27FC236}">
                    <a16:creationId xmlns:a16="http://schemas.microsoft.com/office/drawing/2014/main" id="{1B6E76B6-2481-47B5-BC85-F3054D385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8" name="Group 52">
              <a:extLst>
                <a:ext uri="{FF2B5EF4-FFF2-40B4-BE49-F238E27FC236}">
                  <a16:creationId xmlns:a16="http://schemas.microsoft.com/office/drawing/2014/main" id="{E6E36DBD-AF0D-43FB-81E7-9826A2DAA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06"/>
              <a:ext cx="3072" cy="486"/>
              <a:chOff x="0" y="4806"/>
              <a:chExt cx="3072" cy="486"/>
            </a:xfrm>
          </p:grpSpPr>
          <p:sp>
            <p:nvSpPr>
              <p:cNvPr id="55347" name="Rectangle 51">
                <a:extLst>
                  <a:ext uri="{FF2B5EF4-FFF2-40B4-BE49-F238E27FC236}">
                    <a16:creationId xmlns:a16="http://schemas.microsoft.com/office/drawing/2014/main" id="{4D31E5EB-906D-416D-B278-21306F2E8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3" name="Rectangle 17">
                <a:extLst>
                  <a:ext uri="{FF2B5EF4-FFF2-40B4-BE49-F238E27FC236}">
                    <a16:creationId xmlns:a16="http://schemas.microsoft.com/office/drawing/2014/main" id="{824B6103-329B-49E9-826A-22849BAF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// Error: 'Time::hour' is not accessible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0" name="Group 54">
              <a:extLst>
                <a:ext uri="{FF2B5EF4-FFF2-40B4-BE49-F238E27FC236}">
                  <a16:creationId xmlns:a16="http://schemas.microsoft.com/office/drawing/2014/main" id="{33050EA3-71BB-49E0-B435-A9A192254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80"/>
              <a:ext cx="3072" cy="486"/>
              <a:chOff x="0" y="5180"/>
              <a:chExt cx="3072" cy="486"/>
            </a:xfrm>
          </p:grpSpPr>
          <p:sp>
            <p:nvSpPr>
              <p:cNvPr id="55349" name="Rectangle 53">
                <a:extLst>
                  <a:ext uri="{FF2B5EF4-FFF2-40B4-BE49-F238E27FC236}">
                    <a16:creationId xmlns:a16="http://schemas.microsoft.com/office/drawing/2014/main" id="{DD71B17A-F385-483C-8D22-5F57F4804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8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4" name="Rectangle 18">
                <a:extLst>
                  <a:ext uri="{FF2B5EF4-FFF2-40B4-BE49-F238E27FC236}">
                    <a16:creationId xmlns:a16="http://schemas.microsoft.com/office/drawing/2014/main" id="{541077BB-BA56-4B0C-842E-D3558137F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t.hour = 7;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2" name="Group 56">
              <a:extLst>
                <a:ext uri="{FF2B5EF4-FFF2-40B4-BE49-F238E27FC236}">
                  <a16:creationId xmlns:a16="http://schemas.microsoft.com/office/drawing/2014/main" id="{9FEB73D6-5A5C-45DA-91D2-F545C8956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554"/>
              <a:ext cx="3072" cy="486"/>
              <a:chOff x="0" y="5554"/>
              <a:chExt cx="3072" cy="486"/>
            </a:xfrm>
          </p:grpSpPr>
          <p:sp>
            <p:nvSpPr>
              <p:cNvPr id="55351" name="Rectangle 55">
                <a:extLst>
                  <a:ext uri="{FF2B5EF4-FFF2-40B4-BE49-F238E27FC236}">
                    <a16:creationId xmlns:a16="http://schemas.microsoft.com/office/drawing/2014/main" id="{71532646-2F0A-479C-B43F-C78FD2227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55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5" name="Rectangle 19">
                <a:extLst>
                  <a:ext uri="{FF2B5EF4-FFF2-40B4-BE49-F238E27FC236}">
                    <a16:creationId xmlns:a16="http://schemas.microsoft.com/office/drawing/2014/main" id="{C2CB262C-9EFA-4CEB-906F-203CABDF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4" name="Group 58">
              <a:extLst>
                <a:ext uri="{FF2B5EF4-FFF2-40B4-BE49-F238E27FC236}">
                  <a16:creationId xmlns:a16="http://schemas.microsoft.com/office/drawing/2014/main" id="{782B9121-BD12-4475-A0D1-949251DFB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928"/>
              <a:ext cx="3072" cy="486"/>
              <a:chOff x="0" y="5928"/>
              <a:chExt cx="3072" cy="486"/>
            </a:xfrm>
          </p:grpSpPr>
          <p:sp>
            <p:nvSpPr>
              <p:cNvPr id="55353" name="Rectangle 57">
                <a:extLst>
                  <a:ext uri="{FF2B5EF4-FFF2-40B4-BE49-F238E27FC236}">
                    <a16:creationId xmlns:a16="http://schemas.microsoft.com/office/drawing/2014/main" id="{D6FB1C9F-F013-48EF-A0A4-7D16D7C0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2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6" name="Rectangle 20">
                <a:extLst>
                  <a:ext uri="{FF2B5EF4-FFF2-40B4-BE49-F238E27FC236}">
                    <a16:creationId xmlns:a16="http://schemas.microsoft.com/office/drawing/2014/main" id="{3DEA5243-CB4C-4772-A979-0018BFDF9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// Error: 'Time::minute' is not accessible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6" name="Group 60">
              <a:extLst>
                <a:ext uri="{FF2B5EF4-FFF2-40B4-BE49-F238E27FC236}">
                  <a16:creationId xmlns:a16="http://schemas.microsoft.com/office/drawing/2014/main" id="{496501B0-848B-4A5A-B823-3CCA36E84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02"/>
              <a:ext cx="3072" cy="486"/>
              <a:chOff x="0" y="6302"/>
              <a:chExt cx="3072" cy="486"/>
            </a:xfrm>
          </p:grpSpPr>
          <p:sp>
            <p:nvSpPr>
              <p:cNvPr id="55355" name="Rectangle 59">
                <a:extLst>
                  <a:ext uri="{FF2B5EF4-FFF2-40B4-BE49-F238E27FC236}">
                    <a16:creationId xmlns:a16="http://schemas.microsoft.com/office/drawing/2014/main" id="{10FBF148-D1FF-4665-ADB1-0D34565F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0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7" name="Rectangle 21">
                <a:extLst>
                  <a:ext uri="{FF2B5EF4-FFF2-40B4-BE49-F238E27FC236}">
                    <a16:creationId xmlns:a16="http://schemas.microsoft.com/office/drawing/2014/main" id="{669F51C6-C365-41EB-8A02-0A29230D6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"minute = " &lt;&lt; t.minute;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8" name="Group 62">
              <a:extLst>
                <a:ext uri="{FF2B5EF4-FFF2-40B4-BE49-F238E27FC236}">
                  <a16:creationId xmlns:a16="http://schemas.microsoft.com/office/drawing/2014/main" id="{6F1C3863-C71C-42AD-BC2D-50404B48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676"/>
              <a:ext cx="3072" cy="486"/>
              <a:chOff x="0" y="6676"/>
              <a:chExt cx="3072" cy="486"/>
            </a:xfrm>
          </p:grpSpPr>
          <p:sp>
            <p:nvSpPr>
              <p:cNvPr id="55357" name="Rectangle 61">
                <a:extLst>
                  <a:ext uri="{FF2B5EF4-FFF2-40B4-BE49-F238E27FC236}">
                    <a16:creationId xmlns:a16="http://schemas.microsoft.com/office/drawing/2014/main" id="{16C658F5-4A58-4DB4-8954-2B3812CF5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67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8" name="Rectangle 22">
                <a:extLst>
                  <a:ext uri="{FF2B5EF4-FFF2-40B4-BE49-F238E27FC236}">
                    <a16:creationId xmlns:a16="http://schemas.microsoft.com/office/drawing/2014/main" id="{06B73D64-0002-462F-BA8B-C6FFED41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19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60" name="Group 64">
              <a:extLst>
                <a:ext uri="{FF2B5EF4-FFF2-40B4-BE49-F238E27FC236}">
                  <a16:creationId xmlns:a16="http://schemas.microsoft.com/office/drawing/2014/main" id="{065CA9E7-1D74-4A49-8CD8-85AFF5206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050"/>
              <a:ext cx="3072" cy="486"/>
              <a:chOff x="0" y="7050"/>
              <a:chExt cx="3072" cy="486"/>
            </a:xfrm>
          </p:grpSpPr>
          <p:sp>
            <p:nvSpPr>
              <p:cNvPr id="55359" name="Rectangle 63">
                <a:extLst>
                  <a:ext uri="{FF2B5EF4-FFF2-40B4-BE49-F238E27FC236}">
                    <a16:creationId xmlns:a16="http://schemas.microsoft.com/office/drawing/2014/main" id="{D67FE7E2-DEB0-4F6E-B721-DCB7713F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05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9" name="Rectangle 23">
                <a:extLst>
                  <a:ext uri="{FF2B5EF4-FFF2-40B4-BE49-F238E27FC236}">
                    <a16:creationId xmlns:a16="http://schemas.microsoft.com/office/drawing/2014/main" id="{E64FE0BC-0105-4923-9685-83EF5AAC5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62" name="Group 66">
              <a:extLst>
                <a:ext uri="{FF2B5EF4-FFF2-40B4-BE49-F238E27FC236}">
                  <a16:creationId xmlns:a16="http://schemas.microsoft.com/office/drawing/2014/main" id="{55466876-CBC5-4941-BEC1-6129FFB7E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24"/>
              <a:ext cx="3072" cy="486"/>
              <a:chOff x="0" y="7424"/>
              <a:chExt cx="3072" cy="486"/>
            </a:xfrm>
          </p:grpSpPr>
          <p:sp>
            <p:nvSpPr>
              <p:cNvPr id="55361" name="Rectangle 65">
                <a:extLst>
                  <a:ext uri="{FF2B5EF4-FFF2-40B4-BE49-F238E27FC236}">
                    <a16:creationId xmlns:a16="http://schemas.microsoft.com/office/drawing/2014/main" id="{9AA9B9C0-345C-41DF-AADB-31844F488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2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20" name="Rectangle 24">
                <a:extLst>
                  <a:ext uri="{FF2B5EF4-FFF2-40B4-BE49-F238E27FC236}">
                    <a16:creationId xmlns:a16="http://schemas.microsoft.com/office/drawing/2014/main" id="{D4F794F2-CE78-423A-A362-ED1C3BB68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5364" name="Rectangle 68">
            <a:extLst>
              <a:ext uri="{FF2B5EF4-FFF2-40B4-BE49-F238E27FC236}">
                <a16:creationId xmlns:a16="http://schemas.microsoft.com/office/drawing/2014/main" id="{26D349F2-3F9F-4F1F-81D7-A91CC90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1418"/>
            <a:ext cx="7376160" cy="232679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 fontAlgn="base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Compiling...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Fig06_06.cpp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D:\Fig06_06.cpp(15) : error C2248: 'hour' : cannot access private 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member declared in class 'Time'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D:\Fig6_06\time1.h(18) : see declaration of 'hour'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D:\Fig06_06.cpp(18) : error C2248: 'minute' : cannot access private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member declared in class 'Time'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D:\time1.h(19) : see declaration of 'minute'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 executing cl.exe.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32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test.exe - 2 error(s), 0 warning(s)</a:t>
            </a:r>
            <a:r>
              <a:rPr lang="en-US" altLang="en-US" sz="132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new</a:t>
            </a:r>
            <a:r>
              <a:rPr lang="en-US" dirty="0"/>
              <a:t> – operator to </a:t>
            </a:r>
            <a:r>
              <a:rPr lang="en-US" i="1" u="sng" dirty="0"/>
              <a:t>allocate</a:t>
            </a:r>
            <a:r>
              <a:rPr lang="en-US" dirty="0"/>
              <a:t> memory (similar to </a:t>
            </a:r>
            <a:r>
              <a:rPr lang="en-US" i="1" dirty="0" err="1"/>
              <a:t>malloc</a:t>
            </a:r>
            <a:r>
              <a:rPr lang="en-US" dirty="0"/>
              <a:t> in C)</a:t>
            </a:r>
          </a:p>
          <a:p>
            <a:pPr marL="0" indent="0">
              <a:buNone/>
            </a:pPr>
            <a:r>
              <a:rPr lang="en-US" b="1" dirty="0"/>
              <a:t>delete</a:t>
            </a:r>
            <a:r>
              <a:rPr lang="en-US" dirty="0"/>
              <a:t> – operator to </a:t>
            </a:r>
            <a:r>
              <a:rPr lang="en-US" i="1" u="sng" dirty="0"/>
              <a:t>deallocate</a:t>
            </a:r>
            <a:r>
              <a:rPr lang="en-US" dirty="0"/>
              <a:t> memory (similar to </a:t>
            </a:r>
            <a:r>
              <a:rPr lang="en-US" i="1" dirty="0"/>
              <a:t>free</a:t>
            </a:r>
            <a:r>
              <a:rPr lang="en-US" dirty="0"/>
              <a:t> in C)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delete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[10];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delete []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135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– Write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2918" y="1147757"/>
            <a:ext cx="9504362" cy="5089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class Rectangle(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width, height;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public: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Rectangle();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Rectangle(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area() {return width*height;}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Rectangle::Rectangle(){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//set both width and height to 1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Rectangle::Rectangle(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b){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//set width to a and height to b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699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mr-IN" dirty="0"/>
              <a:t>–</a:t>
            </a:r>
            <a:r>
              <a:rPr lang="en-US"/>
              <a:t> Access </a:t>
            </a:r>
            <a:r>
              <a:rPr lang="en-US" dirty="0"/>
              <a:t>Member in a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rect1(3,4);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rect2;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rect1’s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rect2’s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What is the area of rect1? How about rect2?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992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– Pointer to a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96970"/>
            <a:ext cx="9385300" cy="482600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rect1(3,4);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*r_ptr1 = &amp;rect1;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rect1’s area through r_ptr1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*r_ptr2, *r_ptr3;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r_ptr2 = new Rectangle(5,6);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area of rectangle pointed to by r_ptr2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r_ptr3 = new Rectangle[2]{Rectangle(),Rectangle(2,4)};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area of the 2 rectangles in the array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deallocate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memory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728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- Class &amp; Encapsulation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89321" y="2042864"/>
            <a:ext cx="2744391" cy="1500188"/>
            <a:chOff x="2436330" y="4656295"/>
            <a:chExt cx="2744391" cy="150018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32284" y="4656295"/>
              <a:ext cx="1500188" cy="1500188"/>
            </a:xfrm>
            <a:prstGeom prst="ellipse">
              <a:avLst/>
            </a:prstGeom>
            <a:gradFill>
              <a:gsLst>
                <a:gs pos="0">
                  <a:srgbClr val="92D050">
                    <a:alpha val="30000"/>
                  </a:srgbClr>
                </a:gs>
                <a:gs pos="100000">
                  <a:srgbClr val="92D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848929" y="4918233"/>
              <a:ext cx="976313" cy="976313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6330" y="5206334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1523" y="5206334"/>
              <a:ext cx="579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C++</a:t>
              </a:r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81" y="3281115"/>
            <a:ext cx="5760000" cy="36576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Created in 1979 by Bjarne </a:t>
            </a:r>
            <a:r>
              <a:rPr lang="en-US" dirty="0" err="1"/>
              <a:t>Stroustrup</a:t>
            </a:r>
            <a:r>
              <a:rPr lang="en-US" dirty="0"/>
              <a:t> at Bell Labs, as an extension to C</a:t>
            </a:r>
          </a:p>
          <a:p>
            <a:r>
              <a:rPr lang="en-US" dirty="0"/>
              <a:t>It’s an </a:t>
            </a:r>
            <a:r>
              <a:rPr lang="en-US" b="1" dirty="0"/>
              <a:t>object oriented </a:t>
            </a:r>
            <a:r>
              <a:rPr lang="en-US" dirty="0"/>
              <a:t>language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u="sng" dirty="0"/>
              <a:t>OOP Concepts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Encapsulation, Inheritance, Polymorphism, Abstraction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in C++ is similar to </a:t>
            </a:r>
            <a:r>
              <a:rPr lang="en-US" dirty="0" err="1"/>
              <a:t>Struct</a:t>
            </a:r>
            <a:r>
              <a:rPr lang="en-US" dirty="0"/>
              <a:t> in C, except it defines the data structure </a:t>
            </a:r>
            <a:r>
              <a:rPr lang="en-US" b="1" dirty="0"/>
              <a:t>AND</a:t>
            </a:r>
          </a:p>
          <a:p>
            <a:r>
              <a:rPr lang="en-US" dirty="0"/>
              <a:t>control “who” can access that data</a:t>
            </a:r>
          </a:p>
          <a:p>
            <a:r>
              <a:rPr lang="en-US" dirty="0"/>
              <a:t>provide functions specific to the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C vs. C++ for adding two vectors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 Related to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the class</a:t>
            </a:r>
          </a:p>
          <a:p>
            <a:r>
              <a:rPr lang="en-US" dirty="0"/>
              <a:t>shares the same functions with other objects of the same class</a:t>
            </a:r>
          </a:p>
          <a:p>
            <a:r>
              <a:rPr lang="en-US" dirty="0"/>
              <a:t>but each object has its own copy of the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b="1" dirty="0"/>
              <a:t>Constructors &amp; Destructors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Constructor – a special member function that </a:t>
            </a:r>
            <a:r>
              <a:rPr lang="en-US" i="1" u="sng" dirty="0"/>
              <a:t>creates</a:t>
            </a:r>
            <a:r>
              <a:rPr lang="en-US" dirty="0"/>
              <a:t> (initiates) a new object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Destructor – a special member function that </a:t>
            </a:r>
            <a:r>
              <a:rPr lang="en-US" i="1" u="sng" dirty="0"/>
              <a:t>deletes</a:t>
            </a:r>
            <a:r>
              <a:rPr lang="en-US" dirty="0"/>
              <a:t> an object (when it goes outside of scope)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0" y="3007188"/>
            <a:ext cx="4445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3007188"/>
            <a:ext cx="8790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b="1" dirty="0">
                <a:solidFill>
                  <a:srgbClr val="002060"/>
                </a:solidFill>
              </a:rPr>
              <a:t>member functions </a:t>
            </a:r>
            <a:r>
              <a:rPr lang="en-US" sz="2200" dirty="0">
                <a:solidFill>
                  <a:srgbClr val="002060"/>
                </a:solidFill>
              </a:rPr>
              <a:t>(also called methods) -  functions that are part of a class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020" y="3516782"/>
            <a:ext cx="9075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2200" b="1" dirty="0">
                <a:solidFill>
                  <a:srgbClr val="002060"/>
                </a:solidFill>
              </a:rPr>
              <a:t>Private vs. Public members</a:t>
            </a:r>
          </a:p>
          <a:p>
            <a:pPr marL="342900" indent="-342900" defTabSz="914400"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2060"/>
                </a:solidFill>
              </a:rPr>
              <a:t>private members can only be accessed by member functions (private access is the </a:t>
            </a:r>
            <a:r>
              <a:rPr lang="en-US" sz="2200" b="1" dirty="0">
                <a:solidFill>
                  <a:srgbClr val="002060"/>
                </a:solidFill>
              </a:rPr>
              <a:t>default</a:t>
            </a:r>
            <a:r>
              <a:rPr lang="en-US" sz="2200" dirty="0">
                <a:solidFill>
                  <a:srgbClr val="002060"/>
                </a:solidFill>
              </a:rPr>
              <a:t> in a class)</a:t>
            </a:r>
          </a:p>
          <a:p>
            <a:pPr marL="342900" indent="-342900" defTabSz="914400"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2060"/>
                </a:solidFill>
              </a:rPr>
              <a:t>public members can be accessed by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Basic Input /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cin</a:t>
            </a:r>
            <a:r>
              <a:rPr lang="en-US" dirty="0"/>
              <a:t> – standard input stream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cout</a:t>
            </a:r>
            <a:r>
              <a:rPr lang="en-US" dirty="0"/>
              <a:t> – standard output stream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namespace</a:t>
            </a:r>
            <a:r>
              <a:rPr lang="en-US" dirty="0"/>
              <a:t> –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“using namespace” directive tells compiler the subsequent code is using names in a specific namespace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&lt;&lt; “Enter your name: 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&gt;&gt; name; //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cin.getline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(name,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(name));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&lt;&lt; “Your name is: ” &lt;&lt; name &lt;&lt;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658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8" name="Group 70">
            <a:extLst>
              <a:ext uri="{FF2B5EF4-FFF2-40B4-BE49-F238E27FC236}">
                <a16:creationId xmlns:a16="http://schemas.microsoft.com/office/drawing/2014/main" id="{64E8E404-7D0C-4310-8E8C-9AD8AA4D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7376160" cy="7434470"/>
            <a:chOff x="0" y="0"/>
            <a:chExt cx="3072" cy="8228"/>
          </a:xfrm>
        </p:grpSpPr>
        <p:grpSp>
          <p:nvGrpSpPr>
            <p:cNvPr id="53275" name="Group 27">
              <a:extLst>
                <a:ext uri="{FF2B5EF4-FFF2-40B4-BE49-F238E27FC236}">
                  <a16:creationId xmlns:a16="http://schemas.microsoft.com/office/drawing/2014/main" id="{EDD7E52E-33A2-4A4F-90DE-B6A7EE203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3274" name="Rectangle 26">
                <a:extLst>
                  <a:ext uri="{FF2B5EF4-FFF2-40B4-BE49-F238E27FC236}">
                    <a16:creationId xmlns:a16="http://schemas.microsoft.com/office/drawing/2014/main" id="{2CD7DD93-D764-4193-A7FD-DF006A6D7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2" name="Rectangle 4">
                <a:extLst>
                  <a:ext uri="{FF2B5EF4-FFF2-40B4-BE49-F238E27FC236}">
                    <a16:creationId xmlns:a16="http://schemas.microsoft.com/office/drawing/2014/main" id="{704E65E5-37CC-4FAA-BA86-946DA3F0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16.4: time1.h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77" name="Group 29">
              <a:extLst>
                <a:ext uri="{FF2B5EF4-FFF2-40B4-BE49-F238E27FC236}">
                  <a16:creationId xmlns:a16="http://schemas.microsoft.com/office/drawing/2014/main" id="{40A10BAA-FF2D-42B5-8B7A-7988F5EFD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3276" name="Rectangle 28">
                <a:extLst>
                  <a:ext uri="{FF2B5EF4-FFF2-40B4-BE49-F238E27FC236}">
                    <a16:creationId xmlns:a16="http://schemas.microsoft.com/office/drawing/2014/main" id="{9C8DBF83-4E6F-40CC-9542-73B584FF6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3" name="Rectangle 5">
                <a:extLst>
                  <a:ext uri="{FF2B5EF4-FFF2-40B4-BE49-F238E27FC236}">
                    <a16:creationId xmlns:a16="http://schemas.microsoft.com/office/drawing/2014/main" id="{ECB2ABBE-1340-430A-9FBD-4250879E4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Declaration of the Time class.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79" name="Group 31">
              <a:extLst>
                <a:ext uri="{FF2B5EF4-FFF2-40B4-BE49-F238E27FC236}">
                  <a16:creationId xmlns:a16="http://schemas.microsoft.com/office/drawing/2014/main" id="{70CDC111-E674-4A5E-AE63-8D3C81557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3278" name="Rectangle 30">
                <a:extLst>
                  <a:ext uri="{FF2B5EF4-FFF2-40B4-BE49-F238E27FC236}">
                    <a16:creationId xmlns:a16="http://schemas.microsoft.com/office/drawing/2014/main" id="{F43A7AE2-D65F-4925-B19A-72E1A9DD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6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4" name="Rectangle 6">
                <a:extLst>
                  <a:ext uri="{FF2B5EF4-FFF2-40B4-BE49-F238E27FC236}">
                    <a16:creationId xmlns:a16="http://schemas.microsoft.com/office/drawing/2014/main" id="{D1B43BFD-12FE-4FBB-8AF1-E681791A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Member functions are defined in time1.cpp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72B238A8-3566-486B-A0BF-180722D86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3280" name="Rectangle 32">
                <a:extLst>
                  <a:ext uri="{FF2B5EF4-FFF2-40B4-BE49-F238E27FC236}">
                    <a16:creationId xmlns:a16="http://schemas.microsoft.com/office/drawing/2014/main" id="{7278353F-01DD-45E5-A117-98B58CF50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3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5" name="Rectangle 7">
                <a:extLst>
                  <a:ext uri="{FF2B5EF4-FFF2-40B4-BE49-F238E27FC236}">
                    <a16:creationId xmlns:a16="http://schemas.microsoft.com/office/drawing/2014/main" id="{344B17F4-AAA4-4F03-88F4-E4D05054C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3" name="Group 35">
              <a:extLst>
                <a:ext uri="{FF2B5EF4-FFF2-40B4-BE49-F238E27FC236}">
                  <a16:creationId xmlns:a16="http://schemas.microsoft.com/office/drawing/2014/main" id="{C7FF8F1D-1D4E-4CA9-A346-874A9E8B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3282" name="Rectangle 34">
                <a:extLst>
                  <a:ext uri="{FF2B5EF4-FFF2-40B4-BE49-F238E27FC236}">
                    <a16:creationId xmlns:a16="http://schemas.microsoft.com/office/drawing/2014/main" id="{BB73C32A-FA1F-4023-A046-63B21888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1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6" name="Rectangle 8">
                <a:extLst>
                  <a:ext uri="{FF2B5EF4-FFF2-40B4-BE49-F238E27FC236}">
                    <a16:creationId xmlns:a16="http://schemas.microsoft.com/office/drawing/2014/main" id="{7DFF0A66-88F2-4050-9353-3A4202536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prevent multiple inclusions of header file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5" name="Group 37">
              <a:extLst>
                <a:ext uri="{FF2B5EF4-FFF2-40B4-BE49-F238E27FC236}">
                  <a16:creationId xmlns:a16="http://schemas.microsoft.com/office/drawing/2014/main" id="{51E2A45A-C828-4277-AC2C-6D1B5F292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3284" name="Rectangle 36">
                <a:extLst>
                  <a:ext uri="{FF2B5EF4-FFF2-40B4-BE49-F238E27FC236}">
                    <a16:creationId xmlns:a16="http://schemas.microsoft.com/office/drawing/2014/main" id="{78162D84-CE63-42C9-A938-79115D58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8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7" name="Rectangle 9">
                <a:extLst>
                  <a:ext uri="{FF2B5EF4-FFF2-40B4-BE49-F238E27FC236}">
                    <a16:creationId xmlns:a16="http://schemas.microsoft.com/office/drawing/2014/main" id="{5E78C718-837E-4010-88DE-BABC7662B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#ifndef TIME1_H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7" name="Group 39">
              <a:extLst>
                <a:ext uri="{FF2B5EF4-FFF2-40B4-BE49-F238E27FC236}">
                  <a16:creationId xmlns:a16="http://schemas.microsoft.com/office/drawing/2014/main" id="{68FCFDA3-012E-496D-B3CD-2A4CC34A9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3286" name="Rectangle 38">
                <a:extLst>
                  <a:ext uri="{FF2B5EF4-FFF2-40B4-BE49-F238E27FC236}">
                    <a16:creationId xmlns:a16="http://schemas.microsoft.com/office/drawing/2014/main" id="{0B9C2B53-F9AD-4872-9FA9-FA2DFB7DF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5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8" name="Rectangle 10">
                <a:extLst>
                  <a:ext uri="{FF2B5EF4-FFF2-40B4-BE49-F238E27FC236}">
                    <a16:creationId xmlns:a16="http://schemas.microsoft.com/office/drawing/2014/main" id="{7AD70B93-A50D-4870-A461-79F391D8F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#define TIME1_H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9" name="Group 41">
              <a:extLst>
                <a:ext uri="{FF2B5EF4-FFF2-40B4-BE49-F238E27FC236}">
                  <a16:creationId xmlns:a16="http://schemas.microsoft.com/office/drawing/2014/main" id="{67786539-7DA9-414B-805B-F264E3138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3288" name="Rectangle 40">
                <a:extLst>
                  <a:ext uri="{FF2B5EF4-FFF2-40B4-BE49-F238E27FC236}">
                    <a16:creationId xmlns:a16="http://schemas.microsoft.com/office/drawing/2014/main" id="{AA365615-E879-4ADF-8FBE-39CE19D73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3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9" name="Rectangle 11">
                <a:extLst>
                  <a:ext uri="{FF2B5EF4-FFF2-40B4-BE49-F238E27FC236}">
                    <a16:creationId xmlns:a16="http://schemas.microsoft.com/office/drawing/2014/main" id="{88EF607B-7720-417F-BCBA-543C3507F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1" name="Group 43">
              <a:extLst>
                <a:ext uri="{FF2B5EF4-FFF2-40B4-BE49-F238E27FC236}">
                  <a16:creationId xmlns:a16="http://schemas.microsoft.com/office/drawing/2014/main" id="{5E1DD262-9DAE-4BC0-8A4D-1521EADBB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3290" name="Rectangle 42">
                <a:extLst>
                  <a:ext uri="{FF2B5EF4-FFF2-40B4-BE49-F238E27FC236}">
                    <a16:creationId xmlns:a16="http://schemas.microsoft.com/office/drawing/2014/main" id="{A6FF1F41-71E1-4C0B-9F45-EFF12F9F3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0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0" name="Rectangle 12">
                <a:extLst>
                  <a:ext uri="{FF2B5EF4-FFF2-40B4-BE49-F238E27FC236}">
                    <a16:creationId xmlns:a16="http://schemas.microsoft.com/office/drawing/2014/main" id="{7E613908-DAB7-4D4D-924A-B8C2775BD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Time abstract data type definition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3" name="Group 45">
              <a:extLst>
                <a:ext uri="{FF2B5EF4-FFF2-40B4-BE49-F238E27FC236}">
                  <a16:creationId xmlns:a16="http://schemas.microsoft.com/office/drawing/2014/main" id="{A743B8D5-15B1-4A55-A924-2FFC9C67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3292" name="Rectangle 44">
                <a:extLst>
                  <a:ext uri="{FF2B5EF4-FFF2-40B4-BE49-F238E27FC236}">
                    <a16:creationId xmlns:a16="http://schemas.microsoft.com/office/drawing/2014/main" id="{B6DB6A0C-4708-4487-A30C-245B13FAF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8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1" name="Rectangle 13">
                <a:extLst>
                  <a:ext uri="{FF2B5EF4-FFF2-40B4-BE49-F238E27FC236}">
                    <a16:creationId xmlns:a16="http://schemas.microsoft.com/office/drawing/2014/main" id="{B6EA96D2-4FBD-4ED3-9478-008637E5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class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5" name="Group 47">
              <a:extLst>
                <a:ext uri="{FF2B5EF4-FFF2-40B4-BE49-F238E27FC236}">
                  <a16:creationId xmlns:a16="http://schemas.microsoft.com/office/drawing/2014/main" id="{106B4569-6067-4812-BF4D-F309366B1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3294" name="Rectangle 46">
                <a:extLst>
                  <a:ext uri="{FF2B5EF4-FFF2-40B4-BE49-F238E27FC236}">
                    <a16:creationId xmlns:a16="http://schemas.microsoft.com/office/drawing/2014/main" id="{3DA4DD2B-7F51-4707-BAC4-114EB337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5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2" name="Rectangle 14">
                <a:extLst>
                  <a:ext uri="{FF2B5EF4-FFF2-40B4-BE49-F238E27FC236}">
                    <a16:creationId xmlns:a16="http://schemas.microsoft.com/office/drawing/2014/main" id="{2ACB146F-70A3-484A-8454-E63021EB2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public: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7" name="Group 49">
              <a:extLst>
                <a:ext uri="{FF2B5EF4-FFF2-40B4-BE49-F238E27FC236}">
                  <a16:creationId xmlns:a16="http://schemas.microsoft.com/office/drawing/2014/main" id="{67DF9019-66F4-4F80-890E-52D10E778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3296" name="Rectangle 48">
                <a:extLst>
                  <a:ext uri="{FF2B5EF4-FFF2-40B4-BE49-F238E27FC236}">
                    <a16:creationId xmlns:a16="http://schemas.microsoft.com/office/drawing/2014/main" id="{BDF73AF9-419E-4341-890A-CBEAD4055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2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3" name="Rectangle 15">
                <a:extLst>
                  <a:ext uri="{FF2B5EF4-FFF2-40B4-BE49-F238E27FC236}">
                    <a16:creationId xmlns:a16="http://schemas.microsoft.com/office/drawing/2014/main" id="{5A3C05ED-7E25-48C2-9396-AF1CB979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Time();                    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constructor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9" name="Group 51">
              <a:extLst>
                <a:ext uri="{FF2B5EF4-FFF2-40B4-BE49-F238E27FC236}">
                  <a16:creationId xmlns:a16="http://schemas.microsoft.com/office/drawing/2014/main" id="{7D6B62B7-44D8-48F4-AAA0-D18D1C108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3298" name="Rectangle 50">
                <a:extLst>
                  <a:ext uri="{FF2B5EF4-FFF2-40B4-BE49-F238E27FC236}">
                    <a16:creationId xmlns:a16="http://schemas.microsoft.com/office/drawing/2014/main" id="{8F935B4C-0593-45D8-893F-2D8FF82A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0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4" name="Rectangle 16">
                <a:extLst>
                  <a:ext uri="{FF2B5EF4-FFF2-40B4-BE49-F238E27FC236}">
                    <a16:creationId xmlns:a16="http://schemas.microsoft.com/office/drawing/2014/main" id="{71A0FFDC-7CD5-439A-8FAE-8B3FBB547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setTime( int, int, int );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set hour, minute, second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1" name="Group 53">
              <a:extLst>
                <a:ext uri="{FF2B5EF4-FFF2-40B4-BE49-F238E27FC236}">
                  <a16:creationId xmlns:a16="http://schemas.microsoft.com/office/drawing/2014/main" id="{2B1435F2-9C3C-4BC6-9B81-B7072F0B8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3300" name="Rectangle 52">
                <a:extLst>
                  <a:ext uri="{FF2B5EF4-FFF2-40B4-BE49-F238E27FC236}">
                    <a16:creationId xmlns:a16="http://schemas.microsoft.com/office/drawing/2014/main" id="{10F6DC68-0C30-4546-97BE-5607FD029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7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5" name="Rectangle 17">
                <a:extLst>
                  <a:ext uri="{FF2B5EF4-FFF2-40B4-BE49-F238E27FC236}">
                    <a16:creationId xmlns:a16="http://schemas.microsoft.com/office/drawing/2014/main" id="{347F6953-0833-4019-AEFB-A17D178E2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printMilitary();      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military time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F8311424-1BD7-42A9-A0DC-B9CB5A606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3302" name="Rectangle 54">
                <a:extLst>
                  <a:ext uri="{FF2B5EF4-FFF2-40B4-BE49-F238E27FC236}">
                    <a16:creationId xmlns:a16="http://schemas.microsoft.com/office/drawing/2014/main" id="{5C680EA3-76D6-4B3A-8A5B-F49F8ED46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5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6" name="Rectangle 18">
                <a:extLst>
                  <a:ext uri="{FF2B5EF4-FFF2-40B4-BE49-F238E27FC236}">
                    <a16:creationId xmlns:a16="http://schemas.microsoft.com/office/drawing/2014/main" id="{5F2F94A7-7577-4EB0-848E-CE8F34F7E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printStandard();      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standard time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5" name="Group 57">
              <a:extLst>
                <a:ext uri="{FF2B5EF4-FFF2-40B4-BE49-F238E27FC236}">
                  <a16:creationId xmlns:a16="http://schemas.microsoft.com/office/drawing/2014/main" id="{2C2B0EFB-FDD8-4C3F-ACC9-795E9C207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3304" name="Rectangle 56">
                <a:extLst>
                  <a:ext uri="{FF2B5EF4-FFF2-40B4-BE49-F238E27FC236}">
                    <a16:creationId xmlns:a16="http://schemas.microsoft.com/office/drawing/2014/main" id="{05905319-F53C-410C-8362-FA2656034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2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7" name="Rectangle 19">
                <a:extLst>
                  <a:ext uri="{FF2B5EF4-FFF2-40B4-BE49-F238E27FC236}">
                    <a16:creationId xmlns:a16="http://schemas.microsoft.com/office/drawing/2014/main" id="{FD99461B-B9BB-430A-909B-656A1A448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private: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7" name="Group 59">
              <a:extLst>
                <a:ext uri="{FF2B5EF4-FFF2-40B4-BE49-F238E27FC236}">
                  <a16:creationId xmlns:a16="http://schemas.microsoft.com/office/drawing/2014/main" id="{15CD43C7-012C-46E3-8ADE-227B38D9D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3306" name="Rectangle 58">
                <a:extLst>
                  <a:ext uri="{FF2B5EF4-FFF2-40B4-BE49-F238E27FC236}">
                    <a16:creationId xmlns:a16="http://schemas.microsoft.com/office/drawing/2014/main" id="{28E494E1-DBDF-401A-B712-40908D6B2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9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8" name="Rectangle 20">
                <a:extLst>
                  <a:ext uri="{FF2B5EF4-FFF2-40B4-BE49-F238E27FC236}">
                    <a16:creationId xmlns:a16="http://schemas.microsoft.com/office/drawing/2014/main" id="{FEB58AA5-6507-4094-B309-B688F8F70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hour;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// 0 - 23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9" name="Group 61">
              <a:extLst>
                <a:ext uri="{FF2B5EF4-FFF2-40B4-BE49-F238E27FC236}">
                  <a16:creationId xmlns:a16="http://schemas.microsoft.com/office/drawing/2014/main" id="{FC0C1A21-123D-4873-B90E-43E14306C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3308" name="Rectangle 60">
                <a:extLst>
                  <a:ext uri="{FF2B5EF4-FFF2-40B4-BE49-F238E27FC236}">
                    <a16:creationId xmlns:a16="http://schemas.microsoft.com/office/drawing/2014/main" id="{AF84315E-6451-40F0-AC80-576304C3A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7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9" name="Rectangle 21">
                <a:extLst>
                  <a:ext uri="{FF2B5EF4-FFF2-40B4-BE49-F238E27FC236}">
                    <a16:creationId xmlns:a16="http://schemas.microsoft.com/office/drawing/2014/main" id="{8AF7AFFA-AD28-4585-ACF4-42DB69182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minute;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// 0 - 59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1" name="Group 63">
              <a:extLst>
                <a:ext uri="{FF2B5EF4-FFF2-40B4-BE49-F238E27FC236}">
                  <a16:creationId xmlns:a16="http://schemas.microsoft.com/office/drawing/2014/main" id="{EDE32282-AC62-4348-BBEA-AB3DB1FC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3310" name="Rectangle 62">
                <a:extLst>
                  <a:ext uri="{FF2B5EF4-FFF2-40B4-BE49-F238E27FC236}">
                    <a16:creationId xmlns:a16="http://schemas.microsoft.com/office/drawing/2014/main" id="{EFE54EA8-9EAF-4B7F-8E37-39DCCAA74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4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0" name="Rectangle 22">
                <a:extLst>
                  <a:ext uri="{FF2B5EF4-FFF2-40B4-BE49-F238E27FC236}">
                    <a16:creationId xmlns:a16="http://schemas.microsoft.com/office/drawing/2014/main" id="{C6EEFD9C-3C18-4433-B565-64A037E23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second;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0 - 59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3" name="Group 65">
              <a:extLst>
                <a:ext uri="{FF2B5EF4-FFF2-40B4-BE49-F238E27FC236}">
                  <a16:creationId xmlns:a16="http://schemas.microsoft.com/office/drawing/2014/main" id="{4FDA6763-F4EC-45C5-801D-424248610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53312" name="Rectangle 64">
                <a:extLst>
                  <a:ext uri="{FF2B5EF4-FFF2-40B4-BE49-F238E27FC236}">
                    <a16:creationId xmlns:a16="http://schemas.microsoft.com/office/drawing/2014/main" id="{EA19CBD0-F0C1-4D5C-9DD9-F1B52E407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2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1" name="Rectangle 23">
                <a:extLst>
                  <a:ext uri="{FF2B5EF4-FFF2-40B4-BE49-F238E27FC236}">
                    <a16:creationId xmlns:a16="http://schemas.microsoft.com/office/drawing/2014/main" id="{1036E0DF-7026-465B-B22E-CB1FA9B01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5" name="Group 67">
              <a:extLst>
                <a:ext uri="{FF2B5EF4-FFF2-40B4-BE49-F238E27FC236}">
                  <a16:creationId xmlns:a16="http://schemas.microsoft.com/office/drawing/2014/main" id="{FF7297DC-3EAB-44C2-A6F1-6FAA0039C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53314" name="Rectangle 66">
                <a:extLst>
                  <a:ext uri="{FF2B5EF4-FFF2-40B4-BE49-F238E27FC236}">
                    <a16:creationId xmlns:a16="http://schemas.microsoft.com/office/drawing/2014/main" id="{B6616982-529C-4C49-997C-0C63CD7D8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9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2" name="Rectangle 24">
                <a:extLst>
                  <a:ext uri="{FF2B5EF4-FFF2-40B4-BE49-F238E27FC236}">
                    <a16:creationId xmlns:a16="http://schemas.microsoft.com/office/drawing/2014/main" id="{860AD9E7-49FA-47EF-A0F6-679B2AA30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21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7" name="Group 69">
              <a:extLst>
                <a:ext uri="{FF2B5EF4-FFF2-40B4-BE49-F238E27FC236}">
                  <a16:creationId xmlns:a16="http://schemas.microsoft.com/office/drawing/2014/main" id="{F7B723E5-76AE-489E-AC62-D25106089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53316" name="Rectangle 68">
                <a:extLst>
                  <a:ext uri="{FF2B5EF4-FFF2-40B4-BE49-F238E27FC236}">
                    <a16:creationId xmlns:a16="http://schemas.microsoft.com/office/drawing/2014/main" id="{8C9F682D-E414-4938-B947-84692BB4E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6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3" name="Rectangle 25">
                <a:extLst>
                  <a:ext uri="{FF2B5EF4-FFF2-40B4-BE49-F238E27FC236}">
                    <a16:creationId xmlns:a16="http://schemas.microsoft.com/office/drawing/2014/main" id="{89EB6B31-85E2-4987-959F-F0716B2CC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#endif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AE0D0AA-8D1F-4378-BA35-1EED37CA9AFA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7376160" y="1036320"/>
            <a:ext cx="2682240" cy="662178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760" b="1">
                <a:solidFill>
                  <a:schemeClr val="tx1"/>
                </a:solidFill>
              </a:rPr>
              <a:t>Header file (function prototypes, class definitions)</a:t>
            </a:r>
            <a:br>
              <a:rPr lang="en-US" altLang="en-US" sz="1760" b="1">
                <a:solidFill>
                  <a:schemeClr val="tx1"/>
                </a:solidFill>
              </a:rPr>
            </a:br>
            <a:br>
              <a:rPr lang="en-US" altLang="en-US" sz="1760" b="1">
                <a:solidFill>
                  <a:schemeClr val="tx1"/>
                </a:solidFill>
              </a:rPr>
            </a:br>
            <a:br>
              <a:rPr lang="en-US" altLang="en-US" sz="1760" b="1">
                <a:solidFill>
                  <a:schemeClr val="tx1"/>
                </a:solidFill>
              </a:rPr>
            </a:br>
            <a:r>
              <a:rPr lang="en-US" altLang="en-US" sz="1760" b="1">
                <a:solidFill>
                  <a:schemeClr val="tx1"/>
                </a:solidFill>
              </a:rPr>
              <a:t>1. Class definition</a:t>
            </a:r>
            <a:endParaRPr lang="en-US" altLang="en-US" sz="66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E27DF620-4512-4C9D-8B75-29362165DB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760"/>
              <a:t>Source code file (function definitions)</a:t>
            </a:r>
            <a:br>
              <a:rPr lang="en-US" altLang="en-US" sz="1760"/>
            </a:br>
            <a:br>
              <a:rPr lang="en-US" altLang="en-US" sz="1760"/>
            </a:br>
            <a:r>
              <a:rPr lang="en-US" altLang="en-US" sz="1760"/>
              <a:t>2.1  Load the header</a:t>
            </a:r>
            <a:br>
              <a:rPr lang="en-US" altLang="en-US" sz="1760"/>
            </a:br>
            <a:br>
              <a:rPr lang="en-US" altLang="en-US" sz="1760"/>
            </a:br>
            <a:r>
              <a:rPr lang="en-US" altLang="en-US" sz="1760"/>
              <a:t>2.2.  Define the member functions</a:t>
            </a:r>
            <a:br>
              <a:rPr lang="en-US" altLang="en-US" sz="1760"/>
            </a:br>
            <a:endParaRPr lang="en-US" altLang="en-US" sz="1760"/>
          </a:p>
        </p:txBody>
      </p:sp>
      <p:grpSp>
        <p:nvGrpSpPr>
          <p:cNvPr id="92245" name="Group 85">
            <a:extLst>
              <a:ext uri="{FF2B5EF4-FFF2-40B4-BE49-F238E27FC236}">
                <a16:creationId xmlns:a16="http://schemas.microsoft.com/office/drawing/2014/main" id="{DD7F73DC-9785-4A9C-9801-5CD3FC0F9FA4}"/>
              </a:ext>
            </a:extLst>
          </p:cNvPr>
          <p:cNvGrpSpPr>
            <a:grpSpLocks/>
          </p:cNvGrpSpPr>
          <p:nvPr/>
        </p:nvGrpSpPr>
        <p:grpSpPr bwMode="auto">
          <a:xfrm>
            <a:off x="0" y="211466"/>
            <a:ext cx="7459980" cy="7560934"/>
            <a:chOff x="0" y="-11"/>
            <a:chExt cx="3072" cy="10150"/>
          </a:xfrm>
        </p:grpSpPr>
        <p:grpSp>
          <p:nvGrpSpPr>
            <p:cNvPr id="92192" name="Group 32">
              <a:extLst>
                <a:ext uri="{FF2B5EF4-FFF2-40B4-BE49-F238E27FC236}">
                  <a16:creationId xmlns:a16="http://schemas.microsoft.com/office/drawing/2014/main" id="{3031217C-BAD6-4642-9B83-6CB336EAF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1"/>
              <a:ext cx="3072" cy="397"/>
              <a:chOff x="0" y="-11"/>
              <a:chExt cx="3072" cy="397"/>
            </a:xfrm>
          </p:grpSpPr>
          <p:sp>
            <p:nvSpPr>
              <p:cNvPr id="92191" name="Rectangle 31">
                <a:extLst>
                  <a:ext uri="{FF2B5EF4-FFF2-40B4-BE49-F238E27FC236}">
                    <a16:creationId xmlns:a16="http://schemas.microsoft.com/office/drawing/2014/main" id="{0BE11A43-A03C-4B48-B4D9-515AE41E6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4" name="Rectangle 4">
                <a:extLst>
                  <a:ext uri="{FF2B5EF4-FFF2-40B4-BE49-F238E27FC236}">
                    <a16:creationId xmlns:a16="http://schemas.microsoft.com/office/drawing/2014/main" id="{262A2BC2-DC97-42EE-8BA8-7FAA67985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23	</a:t>
                </a:r>
                <a:r>
                  <a:rPr lang="en-US" altLang="en-US" sz="1320" b="1" dirty="0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16.4: time1.cpp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94" name="Group 34">
              <a:extLst>
                <a:ext uri="{FF2B5EF4-FFF2-40B4-BE49-F238E27FC236}">
                  <a16:creationId xmlns:a16="http://schemas.microsoft.com/office/drawing/2014/main" id="{2E223978-D592-4C4C-A83B-A29165135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3"/>
              <a:ext cx="3072" cy="397"/>
              <a:chOff x="0" y="363"/>
              <a:chExt cx="3072" cy="397"/>
            </a:xfrm>
          </p:grpSpPr>
          <p:sp>
            <p:nvSpPr>
              <p:cNvPr id="92193" name="Rectangle 33">
                <a:extLst>
                  <a:ext uri="{FF2B5EF4-FFF2-40B4-BE49-F238E27FC236}">
                    <a16:creationId xmlns:a16="http://schemas.microsoft.com/office/drawing/2014/main" id="{221A7B29-1795-4A01-A26F-2DF60822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5" name="Rectangle 5">
                <a:extLst>
                  <a:ext uri="{FF2B5EF4-FFF2-40B4-BE49-F238E27FC236}">
                    <a16:creationId xmlns:a16="http://schemas.microsoft.com/office/drawing/2014/main" id="{4277A09A-F857-43B2-80C8-7B8DB3080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24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Member function definitions for Time class.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96" name="Group 36">
              <a:extLst>
                <a:ext uri="{FF2B5EF4-FFF2-40B4-BE49-F238E27FC236}">
                  <a16:creationId xmlns:a16="http://schemas.microsoft.com/office/drawing/2014/main" id="{9B23475D-C601-4BF7-BB55-0E4D1771F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37"/>
              <a:ext cx="3072" cy="397"/>
              <a:chOff x="0" y="737"/>
              <a:chExt cx="3072" cy="397"/>
            </a:xfrm>
          </p:grpSpPr>
          <p:sp>
            <p:nvSpPr>
              <p:cNvPr id="92195" name="Rectangle 35">
                <a:extLst>
                  <a:ext uri="{FF2B5EF4-FFF2-40B4-BE49-F238E27FC236}">
                    <a16:creationId xmlns:a16="http://schemas.microsoft.com/office/drawing/2014/main" id="{C64DEEBE-86A5-4460-A6E3-4926CEB4D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3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6" name="Rectangle 6">
                <a:extLst>
                  <a:ext uri="{FF2B5EF4-FFF2-40B4-BE49-F238E27FC236}">
                    <a16:creationId xmlns:a16="http://schemas.microsoft.com/office/drawing/2014/main" id="{1E7BDD4A-4DC8-4AC5-86F7-5A410AAD2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25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&lt;iostream&gt;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98" name="Group 38">
              <a:extLst>
                <a:ext uri="{FF2B5EF4-FFF2-40B4-BE49-F238E27FC236}">
                  <a16:creationId xmlns:a16="http://schemas.microsoft.com/office/drawing/2014/main" id="{F3BBAD55-30E8-4755-AC9C-A221A0E7D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1"/>
              <a:ext cx="3072" cy="397"/>
              <a:chOff x="0" y="1111"/>
              <a:chExt cx="3072" cy="397"/>
            </a:xfrm>
          </p:grpSpPr>
          <p:sp>
            <p:nvSpPr>
              <p:cNvPr id="92197" name="Rectangle 37">
                <a:extLst>
                  <a:ext uri="{FF2B5EF4-FFF2-40B4-BE49-F238E27FC236}">
                    <a16:creationId xmlns:a16="http://schemas.microsoft.com/office/drawing/2014/main" id="{1D48DE9F-78CC-4E66-8EEF-18EF0BAB6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7" name="Rectangle 7">
                <a:extLst>
                  <a:ext uri="{FF2B5EF4-FFF2-40B4-BE49-F238E27FC236}">
                    <a16:creationId xmlns:a16="http://schemas.microsoft.com/office/drawing/2014/main" id="{F9259ADD-D535-4506-B598-74B342979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26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0" name="Group 40">
              <a:extLst>
                <a:ext uri="{FF2B5EF4-FFF2-40B4-BE49-F238E27FC236}">
                  <a16:creationId xmlns:a16="http://schemas.microsoft.com/office/drawing/2014/main" id="{3BD979D2-31F0-4750-88E6-9D485DBA8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85"/>
              <a:ext cx="3072" cy="397"/>
              <a:chOff x="0" y="1485"/>
              <a:chExt cx="3072" cy="397"/>
            </a:xfrm>
          </p:grpSpPr>
          <p:sp>
            <p:nvSpPr>
              <p:cNvPr id="92199" name="Rectangle 39">
                <a:extLst>
                  <a:ext uri="{FF2B5EF4-FFF2-40B4-BE49-F238E27FC236}">
                    <a16:creationId xmlns:a16="http://schemas.microsoft.com/office/drawing/2014/main" id="{D6F53E7E-57DC-4C48-9CBF-F8F2FE473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8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8" name="Rectangle 8">
                <a:extLst>
                  <a:ext uri="{FF2B5EF4-FFF2-40B4-BE49-F238E27FC236}">
                    <a16:creationId xmlns:a16="http://schemas.microsoft.com/office/drawing/2014/main" id="{62E1136F-459B-4D7C-A9B6-B5961564F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27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using namespace 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std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;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2" name="Group 42">
              <a:extLst>
                <a:ext uri="{FF2B5EF4-FFF2-40B4-BE49-F238E27FC236}">
                  <a16:creationId xmlns:a16="http://schemas.microsoft.com/office/drawing/2014/main" id="{CCA977DD-F34B-4A99-8CAC-DD7C7BEC3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59"/>
              <a:ext cx="3072" cy="397"/>
              <a:chOff x="0" y="1859"/>
              <a:chExt cx="3072" cy="397"/>
            </a:xfrm>
          </p:grpSpPr>
          <p:sp>
            <p:nvSpPr>
              <p:cNvPr id="92201" name="Rectangle 41">
                <a:extLst>
                  <a:ext uri="{FF2B5EF4-FFF2-40B4-BE49-F238E27FC236}">
                    <a16:creationId xmlns:a16="http://schemas.microsoft.com/office/drawing/2014/main" id="{684DDFA6-64AB-4DB0-BFC1-DE9A3790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5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9" name="Rectangle 9">
                <a:extLst>
                  <a:ext uri="{FF2B5EF4-FFF2-40B4-BE49-F238E27FC236}">
                    <a16:creationId xmlns:a16="http://schemas.microsoft.com/office/drawing/2014/main" id="{D100DCD1-CA92-406F-9797-759FF0BE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4" name="Group 44">
              <a:extLst>
                <a:ext uri="{FF2B5EF4-FFF2-40B4-BE49-F238E27FC236}">
                  <a16:creationId xmlns:a16="http://schemas.microsoft.com/office/drawing/2014/main" id="{C5C7E026-6CEC-41D2-BBBC-3E423DFA7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33"/>
              <a:ext cx="3072" cy="397"/>
              <a:chOff x="0" y="2233"/>
              <a:chExt cx="3072" cy="397"/>
            </a:xfrm>
          </p:grpSpPr>
          <p:sp>
            <p:nvSpPr>
              <p:cNvPr id="92203" name="Rectangle 43">
                <a:extLst>
                  <a:ext uri="{FF2B5EF4-FFF2-40B4-BE49-F238E27FC236}">
                    <a16:creationId xmlns:a16="http://schemas.microsoft.com/office/drawing/2014/main" id="{41CFAC5C-0B76-47E0-B849-A3BF633B3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3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0" name="Rectangle 10">
                <a:extLst>
                  <a:ext uri="{FF2B5EF4-FFF2-40B4-BE49-F238E27FC236}">
                    <a16:creationId xmlns:a16="http://schemas.microsoft.com/office/drawing/2014/main" id="{758C4079-DE36-47FD-AB30-8A673D89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29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"time1.h"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6" name="Group 46">
              <a:extLst>
                <a:ext uri="{FF2B5EF4-FFF2-40B4-BE49-F238E27FC236}">
                  <a16:creationId xmlns:a16="http://schemas.microsoft.com/office/drawing/2014/main" id="{8096FB64-44B7-468C-A12E-7757AEECF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07"/>
              <a:ext cx="3072" cy="397"/>
              <a:chOff x="0" y="2607"/>
              <a:chExt cx="3072" cy="397"/>
            </a:xfrm>
          </p:grpSpPr>
          <p:sp>
            <p:nvSpPr>
              <p:cNvPr id="92205" name="Rectangle 45">
                <a:extLst>
                  <a:ext uri="{FF2B5EF4-FFF2-40B4-BE49-F238E27FC236}">
                    <a16:creationId xmlns:a16="http://schemas.microsoft.com/office/drawing/2014/main" id="{58D145BE-FADF-4B4B-8E3E-58E7BB590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1" name="Rectangle 11">
                <a:extLst>
                  <a:ext uri="{FF2B5EF4-FFF2-40B4-BE49-F238E27FC236}">
                    <a16:creationId xmlns:a16="http://schemas.microsoft.com/office/drawing/2014/main" id="{B453E1ED-B628-43BE-BF58-B70019B37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30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8" name="Group 48">
              <a:extLst>
                <a:ext uri="{FF2B5EF4-FFF2-40B4-BE49-F238E27FC236}">
                  <a16:creationId xmlns:a16="http://schemas.microsoft.com/office/drawing/2014/main" id="{99E6E6F8-429B-47C8-A377-49D5EB03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403"/>
              <a:chOff x="0" y="2992"/>
              <a:chExt cx="3072" cy="403"/>
            </a:xfrm>
          </p:grpSpPr>
          <p:sp>
            <p:nvSpPr>
              <p:cNvPr id="92207" name="Rectangle 47">
                <a:extLst>
                  <a:ext uri="{FF2B5EF4-FFF2-40B4-BE49-F238E27FC236}">
                    <a16:creationId xmlns:a16="http://schemas.microsoft.com/office/drawing/2014/main" id="{3DAD2C95-EAC9-42F5-A382-3C3D8DDE6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2" name="Rectangle 12">
                <a:extLst>
                  <a:ext uri="{FF2B5EF4-FFF2-40B4-BE49-F238E27FC236}">
                    <a16:creationId xmlns:a16="http://schemas.microsoft.com/office/drawing/2014/main" id="{D554C287-173D-4646-9013-40A3AE7D9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Time constructor initializes each data member to zero.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0" name="Group 50">
              <a:extLst>
                <a:ext uri="{FF2B5EF4-FFF2-40B4-BE49-F238E27FC236}">
                  <a16:creationId xmlns:a16="http://schemas.microsoft.com/office/drawing/2014/main" id="{69B98FED-1C16-4539-840E-1865B7F8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84"/>
              <a:ext cx="3072" cy="397"/>
              <a:chOff x="0" y="3384"/>
              <a:chExt cx="3072" cy="397"/>
            </a:xfrm>
          </p:grpSpPr>
          <p:sp>
            <p:nvSpPr>
              <p:cNvPr id="92209" name="Rectangle 49">
                <a:extLst>
                  <a:ext uri="{FF2B5EF4-FFF2-40B4-BE49-F238E27FC236}">
                    <a16:creationId xmlns:a16="http://schemas.microsoft.com/office/drawing/2014/main" id="{1F61F4EB-D493-4520-8ABA-8F5F0034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8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3" name="Rectangle 13">
                <a:extLst>
                  <a:ext uri="{FF2B5EF4-FFF2-40B4-BE49-F238E27FC236}">
                    <a16:creationId xmlns:a16="http://schemas.microsoft.com/office/drawing/2014/main" id="{D46F9817-FA27-44BC-A9A7-AED144F0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32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Ensures all Time objects start in a consistent state.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2" name="Group 52">
              <a:extLst>
                <a:ext uri="{FF2B5EF4-FFF2-40B4-BE49-F238E27FC236}">
                  <a16:creationId xmlns:a16="http://schemas.microsoft.com/office/drawing/2014/main" id="{8C4E9002-60C0-49D2-B66E-65A3EA76C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58"/>
              <a:ext cx="3072" cy="397"/>
              <a:chOff x="0" y="3758"/>
              <a:chExt cx="3072" cy="397"/>
            </a:xfrm>
          </p:grpSpPr>
          <p:sp>
            <p:nvSpPr>
              <p:cNvPr id="92211" name="Rectangle 51">
                <a:extLst>
                  <a:ext uri="{FF2B5EF4-FFF2-40B4-BE49-F238E27FC236}">
                    <a16:creationId xmlns:a16="http://schemas.microsoft.com/office/drawing/2014/main" id="{813A7C01-67DF-4767-9209-B56B724E1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5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4" name="Rectangle 14">
                <a:extLst>
                  <a:ext uri="{FF2B5EF4-FFF2-40B4-BE49-F238E27FC236}">
                    <a16:creationId xmlns:a16="http://schemas.microsoft.com/office/drawing/2014/main" id="{E1C05839-CFEB-4AD6-93E4-6287B8C6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Time::Time() { hour = minute = second = 0; 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4" name="Group 54">
              <a:extLst>
                <a:ext uri="{FF2B5EF4-FFF2-40B4-BE49-F238E27FC236}">
                  <a16:creationId xmlns:a16="http://schemas.microsoft.com/office/drawing/2014/main" id="{D91D5802-2E60-40A3-95BB-E87CE9BCD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132"/>
              <a:ext cx="3072" cy="397"/>
              <a:chOff x="0" y="4132"/>
              <a:chExt cx="3072" cy="397"/>
            </a:xfrm>
          </p:grpSpPr>
          <p:sp>
            <p:nvSpPr>
              <p:cNvPr id="92213" name="Rectangle 53">
                <a:extLst>
                  <a:ext uri="{FF2B5EF4-FFF2-40B4-BE49-F238E27FC236}">
                    <a16:creationId xmlns:a16="http://schemas.microsoft.com/office/drawing/2014/main" id="{8EADBEDA-48DB-4991-8811-D95C0E7FC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3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5" name="Rectangle 15">
                <a:extLst>
                  <a:ext uri="{FF2B5EF4-FFF2-40B4-BE49-F238E27FC236}">
                    <a16:creationId xmlns:a16="http://schemas.microsoft.com/office/drawing/2014/main" id="{42C1726E-D1A9-413B-A49A-8036E244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34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6" name="Group 56">
              <a:extLst>
                <a:ext uri="{FF2B5EF4-FFF2-40B4-BE49-F238E27FC236}">
                  <a16:creationId xmlns:a16="http://schemas.microsoft.com/office/drawing/2014/main" id="{1F17A12D-FFB8-4EAB-849B-5F25427F9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506"/>
              <a:ext cx="3072" cy="397"/>
              <a:chOff x="0" y="4506"/>
              <a:chExt cx="3072" cy="397"/>
            </a:xfrm>
          </p:grpSpPr>
          <p:sp>
            <p:nvSpPr>
              <p:cNvPr id="92215" name="Rectangle 55">
                <a:extLst>
                  <a:ext uri="{FF2B5EF4-FFF2-40B4-BE49-F238E27FC236}">
                    <a16:creationId xmlns:a16="http://schemas.microsoft.com/office/drawing/2014/main" id="{81857715-363F-437B-A023-0CC8DE3D5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06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6" name="Rectangle 16">
                <a:extLst>
                  <a:ext uri="{FF2B5EF4-FFF2-40B4-BE49-F238E27FC236}">
                    <a16:creationId xmlns:a16="http://schemas.microsoft.com/office/drawing/2014/main" id="{4ABE7E03-2485-4431-99F5-6107F9CD9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35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Set a new Time value using military time. Perform validity 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8" name="Group 58">
              <a:extLst>
                <a:ext uri="{FF2B5EF4-FFF2-40B4-BE49-F238E27FC236}">
                  <a16:creationId xmlns:a16="http://schemas.microsoft.com/office/drawing/2014/main" id="{D393E092-4CC6-4DEE-B642-B536F06D3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80"/>
              <a:ext cx="3072" cy="397"/>
              <a:chOff x="0" y="4880"/>
              <a:chExt cx="3072" cy="397"/>
            </a:xfrm>
          </p:grpSpPr>
          <p:sp>
            <p:nvSpPr>
              <p:cNvPr id="92217" name="Rectangle 57">
                <a:extLst>
                  <a:ext uri="{FF2B5EF4-FFF2-40B4-BE49-F238E27FC236}">
                    <a16:creationId xmlns:a16="http://schemas.microsoft.com/office/drawing/2014/main" id="{8754203C-C124-4447-B51E-826C14C4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80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7" name="Rectangle 17">
                <a:extLst>
                  <a:ext uri="{FF2B5EF4-FFF2-40B4-BE49-F238E27FC236}">
                    <a16:creationId xmlns:a16="http://schemas.microsoft.com/office/drawing/2014/main" id="{6EE88277-4054-4A3C-95E2-66D76E34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36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checks on the data values. Set invalid values to zero.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0" name="Group 60">
              <a:extLst>
                <a:ext uri="{FF2B5EF4-FFF2-40B4-BE49-F238E27FC236}">
                  <a16:creationId xmlns:a16="http://schemas.microsoft.com/office/drawing/2014/main" id="{1F1C064D-1CB5-4C49-A21E-D62782026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54"/>
              <a:ext cx="3072" cy="397"/>
              <a:chOff x="0" y="5254"/>
              <a:chExt cx="3072" cy="397"/>
            </a:xfrm>
          </p:grpSpPr>
          <p:sp>
            <p:nvSpPr>
              <p:cNvPr id="92219" name="Rectangle 59">
                <a:extLst>
                  <a:ext uri="{FF2B5EF4-FFF2-40B4-BE49-F238E27FC236}">
                    <a16:creationId xmlns:a16="http://schemas.microsoft.com/office/drawing/2014/main" id="{841F577B-67E1-4D64-BC83-B0E251CC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5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8" name="Rectangle 18">
                <a:extLst>
                  <a:ext uri="{FF2B5EF4-FFF2-40B4-BE49-F238E27FC236}">
                    <a16:creationId xmlns:a16="http://schemas.microsoft.com/office/drawing/2014/main" id="{FF1E7B41-0859-4512-8C68-C7E3B5E43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37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Time::setTime( int h, int m, int s 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2" name="Group 62">
              <a:extLst>
                <a:ext uri="{FF2B5EF4-FFF2-40B4-BE49-F238E27FC236}">
                  <a16:creationId xmlns:a16="http://schemas.microsoft.com/office/drawing/2014/main" id="{4DF883F9-A3EE-494C-990E-B959479F5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28"/>
              <a:ext cx="3072" cy="397"/>
              <a:chOff x="0" y="5628"/>
              <a:chExt cx="3072" cy="397"/>
            </a:xfrm>
          </p:grpSpPr>
          <p:sp>
            <p:nvSpPr>
              <p:cNvPr id="92221" name="Rectangle 61">
                <a:extLst>
                  <a:ext uri="{FF2B5EF4-FFF2-40B4-BE49-F238E27FC236}">
                    <a16:creationId xmlns:a16="http://schemas.microsoft.com/office/drawing/2014/main" id="{6AFE43FB-EEBE-4787-941A-4064D456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2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9" name="Rectangle 19">
                <a:extLst>
                  <a:ext uri="{FF2B5EF4-FFF2-40B4-BE49-F238E27FC236}">
                    <a16:creationId xmlns:a16="http://schemas.microsoft.com/office/drawing/2014/main" id="{B4AC20AB-9907-41E1-9956-15B87FBEB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4" name="Group 64">
              <a:extLst>
                <a:ext uri="{FF2B5EF4-FFF2-40B4-BE49-F238E27FC236}">
                  <a16:creationId xmlns:a16="http://schemas.microsoft.com/office/drawing/2014/main" id="{3ECC3053-5EBA-4C53-A1BC-CADC264E5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002"/>
              <a:ext cx="3072" cy="397"/>
              <a:chOff x="0" y="6002"/>
              <a:chExt cx="3072" cy="397"/>
            </a:xfrm>
          </p:grpSpPr>
          <p:sp>
            <p:nvSpPr>
              <p:cNvPr id="92223" name="Rectangle 63">
                <a:extLst>
                  <a:ext uri="{FF2B5EF4-FFF2-40B4-BE49-F238E27FC236}">
                    <a16:creationId xmlns:a16="http://schemas.microsoft.com/office/drawing/2014/main" id="{99ED79E9-23E2-4717-8496-30C7F44C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00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0" name="Rectangle 20">
                <a:extLst>
                  <a:ext uri="{FF2B5EF4-FFF2-40B4-BE49-F238E27FC236}">
                    <a16:creationId xmlns:a16="http://schemas.microsoft.com/office/drawing/2014/main" id="{7D472B14-1EC3-4487-99ED-ADD5D138F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hour   = ( h &gt;= 0 &amp;&amp; h &lt; 24 ) ? h :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6" name="Group 66">
              <a:extLst>
                <a:ext uri="{FF2B5EF4-FFF2-40B4-BE49-F238E27FC236}">
                  <a16:creationId xmlns:a16="http://schemas.microsoft.com/office/drawing/2014/main" id="{45F7B064-C886-471E-86A9-5BDE06430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76"/>
              <a:ext cx="3072" cy="397"/>
              <a:chOff x="0" y="6376"/>
              <a:chExt cx="3072" cy="397"/>
            </a:xfrm>
          </p:grpSpPr>
          <p:sp>
            <p:nvSpPr>
              <p:cNvPr id="92225" name="Rectangle 65">
                <a:extLst>
                  <a:ext uri="{FF2B5EF4-FFF2-40B4-BE49-F238E27FC236}">
                    <a16:creationId xmlns:a16="http://schemas.microsoft.com/office/drawing/2014/main" id="{380B74EF-0BCE-469D-882F-35792A13F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76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1" name="Rectangle 21">
                <a:extLst>
                  <a:ext uri="{FF2B5EF4-FFF2-40B4-BE49-F238E27FC236}">
                    <a16:creationId xmlns:a16="http://schemas.microsoft.com/office/drawing/2014/main" id="{DCAB4B4D-D060-48C8-94F9-DA2B582D4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minute = ( m &gt;= 0 &amp;&amp; m &lt; 60 ) ? m :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8" name="Group 68">
              <a:extLst>
                <a:ext uri="{FF2B5EF4-FFF2-40B4-BE49-F238E27FC236}">
                  <a16:creationId xmlns:a16="http://schemas.microsoft.com/office/drawing/2014/main" id="{FF7984A3-05B2-4603-8B53-44E0130F6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50"/>
              <a:ext cx="3072" cy="397"/>
              <a:chOff x="0" y="6750"/>
              <a:chExt cx="3072" cy="397"/>
            </a:xfrm>
          </p:grpSpPr>
          <p:sp>
            <p:nvSpPr>
              <p:cNvPr id="92227" name="Rectangle 67">
                <a:extLst>
                  <a:ext uri="{FF2B5EF4-FFF2-40B4-BE49-F238E27FC236}">
                    <a16:creationId xmlns:a16="http://schemas.microsoft.com/office/drawing/2014/main" id="{3BDDDE3A-35DB-48BA-BD44-F5113488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50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2" name="Rectangle 22">
                <a:extLst>
                  <a:ext uri="{FF2B5EF4-FFF2-40B4-BE49-F238E27FC236}">
                    <a16:creationId xmlns:a16="http://schemas.microsoft.com/office/drawing/2014/main" id="{6A000F18-5BB8-4410-A52F-A27F446CF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second = ( s &gt;= 0 &amp;&amp; s &lt; 60 ) ? s :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0" name="Group 70">
              <a:extLst>
                <a:ext uri="{FF2B5EF4-FFF2-40B4-BE49-F238E27FC236}">
                  <a16:creationId xmlns:a16="http://schemas.microsoft.com/office/drawing/2014/main" id="{27C3969E-9F89-404D-B77B-782AC4904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24"/>
              <a:ext cx="3072" cy="397"/>
              <a:chOff x="0" y="7124"/>
              <a:chExt cx="3072" cy="397"/>
            </a:xfrm>
          </p:grpSpPr>
          <p:sp>
            <p:nvSpPr>
              <p:cNvPr id="92229" name="Rectangle 69">
                <a:extLst>
                  <a:ext uri="{FF2B5EF4-FFF2-40B4-BE49-F238E27FC236}">
                    <a16:creationId xmlns:a16="http://schemas.microsoft.com/office/drawing/2014/main" id="{F052BEDB-9EF0-42DB-8E9C-7BC15E36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2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3" name="Rectangle 23">
                <a:extLst>
                  <a:ext uri="{FF2B5EF4-FFF2-40B4-BE49-F238E27FC236}">
                    <a16:creationId xmlns:a16="http://schemas.microsoft.com/office/drawing/2014/main" id="{AACE3655-82F6-4441-9805-C94830902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2" name="Group 72">
              <a:extLst>
                <a:ext uri="{FF2B5EF4-FFF2-40B4-BE49-F238E27FC236}">
                  <a16:creationId xmlns:a16="http://schemas.microsoft.com/office/drawing/2014/main" id="{95602654-52F3-4EF8-B246-260CE518B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98"/>
              <a:ext cx="3072" cy="397"/>
              <a:chOff x="0" y="7498"/>
              <a:chExt cx="3072" cy="397"/>
            </a:xfrm>
          </p:grpSpPr>
          <p:sp>
            <p:nvSpPr>
              <p:cNvPr id="92231" name="Rectangle 71">
                <a:extLst>
                  <a:ext uri="{FF2B5EF4-FFF2-40B4-BE49-F238E27FC236}">
                    <a16:creationId xmlns:a16="http://schemas.microsoft.com/office/drawing/2014/main" id="{AE1BFD1E-4584-44CE-A356-9BA0FCCC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9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4" name="Rectangle 24">
                <a:extLst>
                  <a:ext uri="{FF2B5EF4-FFF2-40B4-BE49-F238E27FC236}">
                    <a16:creationId xmlns:a16="http://schemas.microsoft.com/office/drawing/2014/main" id="{D665C43E-5948-497C-B44D-454E09D80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4" name="Group 74">
              <a:extLst>
                <a:ext uri="{FF2B5EF4-FFF2-40B4-BE49-F238E27FC236}">
                  <a16:creationId xmlns:a16="http://schemas.microsoft.com/office/drawing/2014/main" id="{5B050970-AB20-4FF9-A972-3193096F0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872"/>
              <a:ext cx="3072" cy="397"/>
              <a:chOff x="0" y="7872"/>
              <a:chExt cx="3072" cy="397"/>
            </a:xfrm>
          </p:grpSpPr>
          <p:sp>
            <p:nvSpPr>
              <p:cNvPr id="92233" name="Rectangle 73">
                <a:extLst>
                  <a:ext uri="{FF2B5EF4-FFF2-40B4-BE49-F238E27FC236}">
                    <a16:creationId xmlns:a16="http://schemas.microsoft.com/office/drawing/2014/main" id="{FA1853F4-0FB4-4129-89C8-582B6C3C8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7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5" name="Rectangle 25">
                <a:extLst>
                  <a:ext uri="{FF2B5EF4-FFF2-40B4-BE49-F238E27FC236}">
                    <a16:creationId xmlns:a16="http://schemas.microsoft.com/office/drawing/2014/main" id="{0083A4A3-9778-465D-B8D2-2FF9D3222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44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Time in military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6" name="Group 76">
              <a:extLst>
                <a:ext uri="{FF2B5EF4-FFF2-40B4-BE49-F238E27FC236}">
                  <a16:creationId xmlns:a16="http://schemas.microsoft.com/office/drawing/2014/main" id="{FA7437DA-DCEE-4120-91BA-2FD751084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246"/>
              <a:ext cx="3072" cy="397"/>
              <a:chOff x="0" y="8246"/>
              <a:chExt cx="3072" cy="397"/>
            </a:xfrm>
          </p:grpSpPr>
          <p:sp>
            <p:nvSpPr>
              <p:cNvPr id="92235" name="Rectangle 75">
                <a:extLst>
                  <a:ext uri="{FF2B5EF4-FFF2-40B4-BE49-F238E27FC236}">
                    <a16:creationId xmlns:a16="http://schemas.microsoft.com/office/drawing/2014/main" id="{FB89210E-0CA9-4748-B420-22E68A7A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46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6" name="Rectangle 26">
                <a:extLst>
                  <a:ext uri="{FF2B5EF4-FFF2-40B4-BE49-F238E27FC236}">
                    <a16:creationId xmlns:a16="http://schemas.microsoft.com/office/drawing/2014/main" id="{6E5E591A-5BC6-4AA4-931A-DFCAE095D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45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Time::printMilitary()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8" name="Group 78">
              <a:extLst>
                <a:ext uri="{FF2B5EF4-FFF2-40B4-BE49-F238E27FC236}">
                  <a16:creationId xmlns:a16="http://schemas.microsoft.com/office/drawing/2014/main" id="{D9EA36FA-2ECA-46B7-96E0-35D4CB43A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620"/>
              <a:ext cx="3072" cy="397"/>
              <a:chOff x="0" y="8620"/>
              <a:chExt cx="3072" cy="397"/>
            </a:xfrm>
          </p:grpSpPr>
          <p:sp>
            <p:nvSpPr>
              <p:cNvPr id="92237" name="Rectangle 77">
                <a:extLst>
                  <a:ext uri="{FF2B5EF4-FFF2-40B4-BE49-F238E27FC236}">
                    <a16:creationId xmlns:a16="http://schemas.microsoft.com/office/drawing/2014/main" id="{9004FC2C-B64C-48BF-A2E4-69FD28B9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20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7" name="Rectangle 27">
                <a:extLst>
                  <a:ext uri="{FF2B5EF4-FFF2-40B4-BE49-F238E27FC236}">
                    <a16:creationId xmlns:a16="http://schemas.microsoft.com/office/drawing/2014/main" id="{BA36B334-93CE-4653-9A52-63639074F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0" name="Group 80">
              <a:extLst>
                <a:ext uri="{FF2B5EF4-FFF2-40B4-BE49-F238E27FC236}">
                  <a16:creationId xmlns:a16="http://schemas.microsoft.com/office/drawing/2014/main" id="{20F2D17D-8895-417F-AF71-12998C636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94"/>
              <a:ext cx="3072" cy="397"/>
              <a:chOff x="0" y="8994"/>
              <a:chExt cx="3072" cy="397"/>
            </a:xfrm>
          </p:grpSpPr>
          <p:sp>
            <p:nvSpPr>
              <p:cNvPr id="92239" name="Rectangle 79">
                <a:extLst>
                  <a:ext uri="{FF2B5EF4-FFF2-40B4-BE49-F238E27FC236}">
                    <a16:creationId xmlns:a16="http://schemas.microsoft.com/office/drawing/2014/main" id="{E6CF1528-5150-4FF8-9483-F5EF01600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9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8" name="Rectangle 28">
                <a:extLst>
                  <a:ext uri="{FF2B5EF4-FFF2-40B4-BE49-F238E27FC236}">
                    <a16:creationId xmlns:a16="http://schemas.microsoft.com/office/drawing/2014/main" id="{0D717714-CE5C-41C0-9EAA-180643B30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( hour &lt; 10 ? "0" : "" ) &lt;&lt; hour &lt;&lt; ":"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2" name="Group 82">
              <a:extLst>
                <a:ext uri="{FF2B5EF4-FFF2-40B4-BE49-F238E27FC236}">
                  <a16:creationId xmlns:a16="http://schemas.microsoft.com/office/drawing/2014/main" id="{4A5A68B8-105D-41F0-9997-5E86B482B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368"/>
              <a:ext cx="3072" cy="397"/>
              <a:chOff x="0" y="9368"/>
              <a:chExt cx="3072" cy="397"/>
            </a:xfrm>
          </p:grpSpPr>
          <p:sp>
            <p:nvSpPr>
              <p:cNvPr id="92241" name="Rectangle 81">
                <a:extLst>
                  <a:ext uri="{FF2B5EF4-FFF2-40B4-BE49-F238E27FC236}">
                    <a16:creationId xmlns:a16="http://schemas.microsoft.com/office/drawing/2014/main" id="{D337B98B-FFF3-4E53-AB92-3CBBD13ED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6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9" name="Rectangle 29">
                <a:extLst>
                  <a:ext uri="{FF2B5EF4-FFF2-40B4-BE49-F238E27FC236}">
                    <a16:creationId xmlns:a16="http://schemas.microsoft.com/office/drawing/2014/main" id="{5FD2EDC9-F3E2-4FA0-BDD9-8088CED3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( minute &lt; 10 ? "0" : "" ) &lt;&lt; minute;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4" name="Group 84">
              <a:extLst>
                <a:ext uri="{FF2B5EF4-FFF2-40B4-BE49-F238E27FC236}">
                  <a16:creationId xmlns:a16="http://schemas.microsoft.com/office/drawing/2014/main" id="{B1A7D5AF-29F7-4438-80DA-BDE525E25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742"/>
              <a:ext cx="3072" cy="397"/>
              <a:chOff x="0" y="9742"/>
              <a:chExt cx="3072" cy="397"/>
            </a:xfrm>
          </p:grpSpPr>
          <p:sp>
            <p:nvSpPr>
              <p:cNvPr id="92243" name="Rectangle 83">
                <a:extLst>
                  <a:ext uri="{FF2B5EF4-FFF2-40B4-BE49-F238E27FC236}">
                    <a16:creationId xmlns:a16="http://schemas.microsoft.com/office/drawing/2014/main" id="{6BF6E354-F51B-4219-83E1-8D1F4945C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4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0" name="Rectangle 30">
                <a:extLst>
                  <a:ext uri="{FF2B5EF4-FFF2-40B4-BE49-F238E27FC236}">
                    <a16:creationId xmlns:a16="http://schemas.microsoft.com/office/drawing/2014/main" id="{533B72BF-7805-4B3A-A397-DC6BB1D5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300EBEB-5C05-4C79-AA20-992069820B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en-US" sz="1760"/>
            </a:br>
            <a:r>
              <a:rPr lang="en-US" altLang="en-US" sz="1760"/>
              <a:t>2.2.  Define the member functions</a:t>
            </a:r>
            <a:br>
              <a:rPr lang="en-US" altLang="en-US" sz="1760"/>
            </a:br>
            <a:endParaRPr lang="en-US" altLang="en-US" sz="1760"/>
          </a:p>
        </p:txBody>
      </p:sp>
      <p:grpSp>
        <p:nvGrpSpPr>
          <p:cNvPr id="93216" name="Group 32">
            <a:extLst>
              <a:ext uri="{FF2B5EF4-FFF2-40B4-BE49-F238E27FC236}">
                <a16:creationId xmlns:a16="http://schemas.microsoft.com/office/drawing/2014/main" id="{CE662966-922E-4785-AFC1-083FF8895E21}"/>
              </a:ext>
            </a:extLst>
          </p:cNvPr>
          <p:cNvGrpSpPr>
            <a:grpSpLocks/>
          </p:cNvGrpSpPr>
          <p:nvPr/>
        </p:nvGrpSpPr>
        <p:grpSpPr bwMode="auto">
          <a:xfrm>
            <a:off x="0" y="92112"/>
            <a:ext cx="7459980" cy="2306842"/>
            <a:chOff x="0" y="-33"/>
            <a:chExt cx="3072" cy="3431"/>
          </a:xfrm>
        </p:grpSpPr>
        <p:grpSp>
          <p:nvGrpSpPr>
            <p:cNvPr id="93197" name="Group 13">
              <a:extLst>
                <a:ext uri="{FF2B5EF4-FFF2-40B4-BE49-F238E27FC236}">
                  <a16:creationId xmlns:a16="http://schemas.microsoft.com/office/drawing/2014/main" id="{06998D41-3821-441C-B800-3509BF011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33"/>
              <a:ext cx="3072" cy="439"/>
              <a:chOff x="0" y="-33"/>
              <a:chExt cx="3072" cy="439"/>
            </a:xfrm>
          </p:grpSpPr>
          <p:sp>
            <p:nvSpPr>
              <p:cNvPr id="93196" name="Rectangle 12">
                <a:extLst>
                  <a:ext uri="{FF2B5EF4-FFF2-40B4-BE49-F238E27FC236}">
                    <a16:creationId xmlns:a16="http://schemas.microsoft.com/office/drawing/2014/main" id="{1072FFA1-CE7B-466C-967F-9F9DE28FC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33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7" name="Rectangle 3">
                <a:extLst>
                  <a:ext uri="{FF2B5EF4-FFF2-40B4-BE49-F238E27FC236}">
                    <a16:creationId xmlns:a16="http://schemas.microsoft.com/office/drawing/2014/main" id="{14C76F1A-EBCB-4B17-8724-0F0E5855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50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9" name="Group 15">
              <a:extLst>
                <a:ext uri="{FF2B5EF4-FFF2-40B4-BE49-F238E27FC236}">
                  <a16:creationId xmlns:a16="http://schemas.microsoft.com/office/drawing/2014/main" id="{0E0FF329-7F85-4EC1-B5A9-8C6E89978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41"/>
              <a:ext cx="3072" cy="439"/>
              <a:chOff x="0" y="341"/>
              <a:chExt cx="3072" cy="439"/>
            </a:xfrm>
          </p:grpSpPr>
          <p:sp>
            <p:nvSpPr>
              <p:cNvPr id="93198" name="Rectangle 14">
                <a:extLst>
                  <a:ext uri="{FF2B5EF4-FFF2-40B4-BE49-F238E27FC236}">
                    <a16:creationId xmlns:a16="http://schemas.microsoft.com/office/drawing/2014/main" id="{F8546398-86A5-49B2-8249-63F2A7DE3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1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8" name="Rectangle 4">
                <a:extLst>
                  <a:ext uri="{FF2B5EF4-FFF2-40B4-BE49-F238E27FC236}">
                    <a16:creationId xmlns:a16="http://schemas.microsoft.com/office/drawing/2014/main" id="{5B9D7574-827A-4A48-AA26-29D360105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time in standard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1" name="Group 17">
              <a:extLst>
                <a:ext uri="{FF2B5EF4-FFF2-40B4-BE49-F238E27FC236}">
                  <a16:creationId xmlns:a16="http://schemas.microsoft.com/office/drawing/2014/main" id="{62131637-0D16-49EE-94D8-37F5EA6A3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5"/>
              <a:ext cx="3072" cy="439"/>
              <a:chOff x="0" y="715"/>
              <a:chExt cx="3072" cy="439"/>
            </a:xfrm>
          </p:grpSpPr>
          <p:sp>
            <p:nvSpPr>
              <p:cNvPr id="93200" name="Rectangle 16">
                <a:extLst>
                  <a:ext uri="{FF2B5EF4-FFF2-40B4-BE49-F238E27FC236}">
                    <a16:creationId xmlns:a16="http://schemas.microsoft.com/office/drawing/2014/main" id="{DA14E627-61B2-4477-AEF1-B5BE33AB4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5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9" name="Rectangle 5">
                <a:extLst>
                  <a:ext uri="{FF2B5EF4-FFF2-40B4-BE49-F238E27FC236}">
                    <a16:creationId xmlns:a16="http://schemas.microsoft.com/office/drawing/2014/main" id="{4CEC25DE-2BD5-46FC-92B4-54AEBCF8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52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Time::printStandard()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3" name="Group 19">
              <a:extLst>
                <a:ext uri="{FF2B5EF4-FFF2-40B4-BE49-F238E27FC236}">
                  <a16:creationId xmlns:a16="http://schemas.microsoft.com/office/drawing/2014/main" id="{8578A29D-68A8-4214-968F-58B6527EA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89"/>
              <a:ext cx="3072" cy="439"/>
              <a:chOff x="0" y="1089"/>
              <a:chExt cx="3072" cy="439"/>
            </a:xfrm>
          </p:grpSpPr>
          <p:sp>
            <p:nvSpPr>
              <p:cNvPr id="93202" name="Rectangle 18">
                <a:extLst>
                  <a:ext uri="{FF2B5EF4-FFF2-40B4-BE49-F238E27FC236}">
                    <a16:creationId xmlns:a16="http://schemas.microsoft.com/office/drawing/2014/main" id="{45F159FF-EBFD-4F1C-9EC1-66D493ECE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89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0" name="Rectangle 6">
                <a:extLst>
                  <a:ext uri="{FF2B5EF4-FFF2-40B4-BE49-F238E27FC236}">
                    <a16:creationId xmlns:a16="http://schemas.microsoft.com/office/drawing/2014/main" id="{E376D1C7-4B8D-4F26-9D01-399B7544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5" name="Group 21">
              <a:extLst>
                <a:ext uri="{FF2B5EF4-FFF2-40B4-BE49-F238E27FC236}">
                  <a16:creationId xmlns:a16="http://schemas.microsoft.com/office/drawing/2014/main" id="{B26DB560-52CC-4B24-95D0-C0A4F1F87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63"/>
              <a:ext cx="3072" cy="439"/>
              <a:chOff x="0" y="1463"/>
              <a:chExt cx="3072" cy="439"/>
            </a:xfrm>
          </p:grpSpPr>
          <p:sp>
            <p:nvSpPr>
              <p:cNvPr id="93204" name="Rectangle 20">
                <a:extLst>
                  <a:ext uri="{FF2B5EF4-FFF2-40B4-BE49-F238E27FC236}">
                    <a16:creationId xmlns:a16="http://schemas.microsoft.com/office/drawing/2014/main" id="{521FE28E-7E80-40C7-94C2-AEE7D49AF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3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1" name="Rectangle 7">
                <a:extLst>
                  <a:ext uri="{FF2B5EF4-FFF2-40B4-BE49-F238E27FC236}">
                    <a16:creationId xmlns:a16="http://schemas.microsoft.com/office/drawing/2014/main" id="{C74045C7-4652-495D-AA46-FBBD6118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( ( hour == 0 || hour == 12 ) ? 12 : hour % 12 )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7" name="Group 23">
              <a:extLst>
                <a:ext uri="{FF2B5EF4-FFF2-40B4-BE49-F238E27FC236}">
                  <a16:creationId xmlns:a16="http://schemas.microsoft.com/office/drawing/2014/main" id="{4F5532A8-40F4-44C5-9B4C-DBDDBA074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37"/>
              <a:ext cx="3072" cy="439"/>
              <a:chOff x="0" y="1837"/>
              <a:chExt cx="3072" cy="439"/>
            </a:xfrm>
          </p:grpSpPr>
          <p:sp>
            <p:nvSpPr>
              <p:cNvPr id="93206" name="Rectangle 22">
                <a:extLst>
                  <a:ext uri="{FF2B5EF4-FFF2-40B4-BE49-F238E27FC236}">
                    <a16:creationId xmlns:a16="http://schemas.microsoft.com/office/drawing/2014/main" id="{51957899-2172-42AD-BC7B-6B2593F0F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37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2" name="Rectangle 8">
                <a:extLst>
                  <a:ext uri="{FF2B5EF4-FFF2-40B4-BE49-F238E27FC236}">
                    <a16:creationId xmlns:a16="http://schemas.microsoft.com/office/drawing/2014/main" id="{6AE85AB3-4BE4-455D-B1CA-A8DEFE4D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":" &lt;&lt; ( minute &lt; 10 ? "0" : "" ) &lt;&lt; minute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9" name="Group 25">
              <a:extLst>
                <a:ext uri="{FF2B5EF4-FFF2-40B4-BE49-F238E27FC236}">
                  <a16:creationId xmlns:a16="http://schemas.microsoft.com/office/drawing/2014/main" id="{0B77963D-1805-402E-942E-E88D575D5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11"/>
              <a:ext cx="3072" cy="439"/>
              <a:chOff x="0" y="2211"/>
              <a:chExt cx="3072" cy="439"/>
            </a:xfrm>
          </p:grpSpPr>
          <p:sp>
            <p:nvSpPr>
              <p:cNvPr id="93208" name="Rectangle 24">
                <a:extLst>
                  <a:ext uri="{FF2B5EF4-FFF2-40B4-BE49-F238E27FC236}">
                    <a16:creationId xmlns:a16="http://schemas.microsoft.com/office/drawing/2014/main" id="{0F074E5C-4885-4509-BA84-B4D02DA85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11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3" name="Rectangle 9">
                <a:extLst>
                  <a:ext uri="{FF2B5EF4-FFF2-40B4-BE49-F238E27FC236}">
                    <a16:creationId xmlns:a16="http://schemas.microsoft.com/office/drawing/2014/main" id="{8CA0976B-CE8A-4B2B-A86F-E57E0B60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":" &lt;&lt; ( second &lt; 10 ? "0" : "" ) &lt;&lt; second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11" name="Group 27">
              <a:extLst>
                <a:ext uri="{FF2B5EF4-FFF2-40B4-BE49-F238E27FC236}">
                  <a16:creationId xmlns:a16="http://schemas.microsoft.com/office/drawing/2014/main" id="{68448BA2-07EF-4C9F-8EFA-1994223CD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85"/>
              <a:ext cx="3072" cy="439"/>
              <a:chOff x="0" y="2585"/>
              <a:chExt cx="3072" cy="439"/>
            </a:xfrm>
          </p:grpSpPr>
          <p:sp>
            <p:nvSpPr>
              <p:cNvPr id="93210" name="Rectangle 26">
                <a:extLst>
                  <a:ext uri="{FF2B5EF4-FFF2-40B4-BE49-F238E27FC236}">
                    <a16:creationId xmlns:a16="http://schemas.microsoft.com/office/drawing/2014/main" id="{FF4C424E-E27F-46A8-A7E4-939D6EAB9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85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4" name="Rectangle 10">
                <a:extLst>
                  <a:ext uri="{FF2B5EF4-FFF2-40B4-BE49-F238E27FC236}">
                    <a16:creationId xmlns:a16="http://schemas.microsoft.com/office/drawing/2014/main" id="{65912C96-66E0-48F4-A648-533FA441A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( hour &lt; 12 ? " AM" : " PM" 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15" name="Group 31">
              <a:extLst>
                <a:ext uri="{FF2B5EF4-FFF2-40B4-BE49-F238E27FC236}">
                  <a16:creationId xmlns:a16="http://schemas.microsoft.com/office/drawing/2014/main" id="{6E8B9945-6237-439E-9123-1B609D217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59"/>
              <a:ext cx="3072" cy="439"/>
              <a:chOff x="0" y="2959"/>
              <a:chExt cx="3072" cy="439"/>
            </a:xfrm>
          </p:grpSpPr>
          <p:sp>
            <p:nvSpPr>
              <p:cNvPr id="93214" name="Rectangle 30">
                <a:extLst>
                  <a:ext uri="{FF2B5EF4-FFF2-40B4-BE49-F238E27FC236}">
                    <a16:creationId xmlns:a16="http://schemas.microsoft.com/office/drawing/2014/main" id="{9671D7C0-B4AB-48FD-8C93-C1166ABCF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59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13" name="Group 29">
                <a:extLst>
                  <a:ext uri="{FF2B5EF4-FFF2-40B4-BE49-F238E27FC236}">
                    <a16:creationId xmlns:a16="http://schemas.microsoft.com/office/drawing/2014/main" id="{D149E6FC-83C8-4445-B5B2-DE11D2619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59"/>
                <a:ext cx="3072" cy="439"/>
                <a:chOff x="0" y="2959"/>
                <a:chExt cx="3072" cy="439"/>
              </a:xfrm>
            </p:grpSpPr>
            <p:sp>
              <p:nvSpPr>
                <p:cNvPr id="93195" name="Rectangle 11">
                  <a:extLst>
                    <a:ext uri="{FF2B5EF4-FFF2-40B4-BE49-F238E27FC236}">
                      <a16:creationId xmlns:a16="http://schemas.microsoft.com/office/drawing/2014/main" id="{421C8495-7826-4A51-8B0A-A2FD385C2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1005840" fontAlgn="base">
                    <a:spcAft>
                      <a:spcPct val="0"/>
                    </a:spcAft>
                    <a:tabLst>
                      <a:tab pos="153670" algn="r"/>
                      <a:tab pos="321310" algn="l"/>
                    </a:tabLst>
                  </a:pPr>
                  <a:r>
                    <a:rPr lang="en-US" altLang="en-US" sz="1320" b="1">
                      <a:solidFill>
                        <a:srgbClr val="4D8DFF"/>
                      </a:solidFill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	58	</a:t>
                  </a:r>
                  <a:r>
                    <a:rPr lang="en-US" altLang="en-US" sz="1320" b="1">
                      <a:solidFill>
                        <a:srgbClr val="000000"/>
                      </a:solidFill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pPr defTabSz="1005840" eaLnBrk="0" fontAlgn="base" hangingPunct="0">
                    <a:spcAft>
                      <a:spcPct val="0"/>
                    </a:spcAft>
                    <a:tabLst>
                      <a:tab pos="153670" algn="r"/>
                      <a:tab pos="321310" algn="l"/>
                    </a:tabLst>
                  </a:pPr>
                  <a:endPara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212" name="Rectangle 28">
                  <a:extLst>
                    <a:ext uri="{FF2B5EF4-FFF2-40B4-BE49-F238E27FC236}">
                      <a16:creationId xmlns:a16="http://schemas.microsoft.com/office/drawing/2014/main" id="{F5780518-0EBB-4C5F-9090-F95800427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59"/>
                  <a:ext cx="3072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defTabSz="100584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en-US" sz="132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F095E77C-9883-40FF-8B78-0E791E9271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sz="1760" dirty="0"/>
              <a:t>1. Load header</a:t>
            </a:r>
          </a:p>
          <a:p>
            <a:endParaRPr lang="en-US" altLang="en-US" sz="1760" dirty="0"/>
          </a:p>
          <a:p>
            <a:r>
              <a:rPr lang="en-US" altLang="en-US" sz="1760" dirty="0"/>
              <a:t>1.1 Initialize object</a:t>
            </a:r>
          </a:p>
          <a:p>
            <a:endParaRPr lang="en-US" altLang="en-US" sz="1760" dirty="0"/>
          </a:p>
          <a:p>
            <a:r>
              <a:rPr lang="en-US" altLang="en-US" sz="1760" dirty="0"/>
              <a:t>2. Function calls</a:t>
            </a:r>
          </a:p>
          <a:p>
            <a:endParaRPr lang="en-US" altLang="en-US" sz="1760" dirty="0"/>
          </a:p>
          <a:p>
            <a:r>
              <a:rPr lang="en-US" altLang="en-US" sz="1760" dirty="0"/>
              <a:t>3. Print </a:t>
            </a:r>
          </a:p>
          <a:p>
            <a:endParaRPr lang="en-US" altLang="en-US" sz="1760" dirty="0"/>
          </a:p>
        </p:txBody>
      </p:sp>
      <p:grpSp>
        <p:nvGrpSpPr>
          <p:cNvPr id="90300" name="Group 188">
            <a:extLst>
              <a:ext uri="{FF2B5EF4-FFF2-40B4-BE49-F238E27FC236}">
                <a16:creationId xmlns:a16="http://schemas.microsoft.com/office/drawing/2014/main" id="{26420E8C-4A54-48C3-AA50-6DE60E64B268}"/>
              </a:ext>
            </a:extLst>
          </p:cNvPr>
          <p:cNvGrpSpPr>
            <a:grpSpLocks/>
          </p:cNvGrpSpPr>
          <p:nvPr/>
        </p:nvGrpSpPr>
        <p:grpSpPr bwMode="auto">
          <a:xfrm>
            <a:off x="0" y="99391"/>
            <a:ext cx="7376160" cy="7673009"/>
            <a:chOff x="0" y="-3"/>
            <a:chExt cx="3072" cy="9731"/>
          </a:xfrm>
        </p:grpSpPr>
        <p:grpSp>
          <p:nvGrpSpPr>
            <p:cNvPr id="90249" name="Group 137">
              <a:extLst>
                <a:ext uri="{FF2B5EF4-FFF2-40B4-BE49-F238E27FC236}">
                  <a16:creationId xmlns:a16="http://schemas.microsoft.com/office/drawing/2014/main" id="{BAA67C1B-E54D-462B-8FC3-9BB091B1DB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3"/>
              <a:ext cx="3072" cy="381"/>
              <a:chOff x="0" y="-3"/>
              <a:chExt cx="3072" cy="381"/>
            </a:xfrm>
          </p:grpSpPr>
          <p:sp>
            <p:nvSpPr>
              <p:cNvPr id="90248" name="Rectangle 136">
                <a:extLst>
                  <a:ext uri="{FF2B5EF4-FFF2-40B4-BE49-F238E27FC236}">
                    <a16:creationId xmlns:a16="http://schemas.microsoft.com/office/drawing/2014/main" id="{41F073F9-797C-493F-8045-74C8B0D04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2" name="Rectangle 110">
                <a:extLst>
                  <a:ext uri="{FF2B5EF4-FFF2-40B4-BE49-F238E27FC236}">
                    <a16:creationId xmlns:a16="http://schemas.microsoft.com/office/drawing/2014/main" id="{7DFE8235-98A8-4667-A547-6C649729D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59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16.4: fig16_04.cpp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1" name="Group 139">
              <a:extLst>
                <a:ext uri="{FF2B5EF4-FFF2-40B4-BE49-F238E27FC236}">
                  <a16:creationId xmlns:a16="http://schemas.microsoft.com/office/drawing/2014/main" id="{838D8226-7794-4897-9BA9-508508F2C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1"/>
              <a:ext cx="3072" cy="381"/>
              <a:chOff x="0" y="371"/>
              <a:chExt cx="3072" cy="381"/>
            </a:xfrm>
          </p:grpSpPr>
          <p:sp>
            <p:nvSpPr>
              <p:cNvPr id="90250" name="Rectangle 138">
                <a:extLst>
                  <a:ext uri="{FF2B5EF4-FFF2-40B4-BE49-F238E27FC236}">
                    <a16:creationId xmlns:a16="http://schemas.microsoft.com/office/drawing/2014/main" id="{EDDA74DA-4221-4D43-A12A-AEBF04DF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3" name="Rectangle 111">
                <a:extLst>
                  <a:ext uri="{FF2B5EF4-FFF2-40B4-BE49-F238E27FC236}">
                    <a16:creationId xmlns:a16="http://schemas.microsoft.com/office/drawing/2014/main" id="{B8EEBFB4-0472-4DDB-AFE1-40271F690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60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Driver for Time1 class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3" name="Group 141">
              <a:extLst>
                <a:ext uri="{FF2B5EF4-FFF2-40B4-BE49-F238E27FC236}">
                  <a16:creationId xmlns:a16="http://schemas.microsoft.com/office/drawing/2014/main" id="{969DE630-ADC8-4398-9871-526764740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5"/>
              <a:ext cx="3072" cy="381"/>
              <a:chOff x="0" y="745"/>
              <a:chExt cx="3072" cy="381"/>
            </a:xfrm>
          </p:grpSpPr>
          <p:sp>
            <p:nvSpPr>
              <p:cNvPr id="90252" name="Rectangle 140">
                <a:extLst>
                  <a:ext uri="{FF2B5EF4-FFF2-40B4-BE49-F238E27FC236}">
                    <a16:creationId xmlns:a16="http://schemas.microsoft.com/office/drawing/2014/main" id="{5AB66D85-484C-41DA-B89E-BCD74454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4" name="Rectangle 112">
                <a:extLst>
                  <a:ext uri="{FF2B5EF4-FFF2-40B4-BE49-F238E27FC236}">
                    <a16:creationId xmlns:a16="http://schemas.microsoft.com/office/drawing/2014/main" id="{5B4010F0-831A-436F-979B-68BA332F6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NOTE: Compile with time1.cpp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5" name="Group 143">
              <a:extLst>
                <a:ext uri="{FF2B5EF4-FFF2-40B4-BE49-F238E27FC236}">
                  <a16:creationId xmlns:a16="http://schemas.microsoft.com/office/drawing/2014/main" id="{8DE429C9-FD44-4622-96DE-2E1762F26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9"/>
              <a:ext cx="3072" cy="381"/>
              <a:chOff x="0" y="1119"/>
              <a:chExt cx="3072" cy="381"/>
            </a:xfrm>
          </p:grpSpPr>
          <p:sp>
            <p:nvSpPr>
              <p:cNvPr id="90254" name="Rectangle 142">
                <a:extLst>
                  <a:ext uri="{FF2B5EF4-FFF2-40B4-BE49-F238E27FC236}">
                    <a16:creationId xmlns:a16="http://schemas.microsoft.com/office/drawing/2014/main" id="{8AD0458F-43D6-4566-BE30-2CCD1659F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5" name="Rectangle 113">
                <a:extLst>
                  <a:ext uri="{FF2B5EF4-FFF2-40B4-BE49-F238E27FC236}">
                    <a16:creationId xmlns:a16="http://schemas.microsoft.com/office/drawing/2014/main" id="{989CDD14-A058-4294-8C99-A5731044E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62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&lt;iostream&gt;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7" name="Group 145">
              <a:extLst>
                <a:ext uri="{FF2B5EF4-FFF2-40B4-BE49-F238E27FC236}">
                  <a16:creationId xmlns:a16="http://schemas.microsoft.com/office/drawing/2014/main" id="{2A0B7565-8F81-4F08-AEE0-AAEA38DCD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3"/>
              <a:ext cx="3072" cy="381"/>
              <a:chOff x="0" y="1493"/>
              <a:chExt cx="3072" cy="381"/>
            </a:xfrm>
          </p:grpSpPr>
          <p:sp>
            <p:nvSpPr>
              <p:cNvPr id="90256" name="Rectangle 144">
                <a:extLst>
                  <a:ext uri="{FF2B5EF4-FFF2-40B4-BE49-F238E27FC236}">
                    <a16:creationId xmlns:a16="http://schemas.microsoft.com/office/drawing/2014/main" id="{2FDB297A-F671-48D5-824D-FF0796226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6" name="Rectangle 114">
                <a:extLst>
                  <a:ext uri="{FF2B5EF4-FFF2-40B4-BE49-F238E27FC236}">
                    <a16:creationId xmlns:a16="http://schemas.microsoft.com/office/drawing/2014/main" id="{99426C28-0C5F-4947-BB4D-71D5C318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9" name="Group 147">
              <a:extLst>
                <a:ext uri="{FF2B5EF4-FFF2-40B4-BE49-F238E27FC236}">
                  <a16:creationId xmlns:a16="http://schemas.microsoft.com/office/drawing/2014/main" id="{3A996C9F-3A62-4BAE-9199-AA4626D63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67"/>
              <a:ext cx="3072" cy="381"/>
              <a:chOff x="0" y="1867"/>
              <a:chExt cx="3072" cy="381"/>
            </a:xfrm>
          </p:grpSpPr>
          <p:sp>
            <p:nvSpPr>
              <p:cNvPr id="90258" name="Rectangle 146">
                <a:extLst>
                  <a:ext uri="{FF2B5EF4-FFF2-40B4-BE49-F238E27FC236}">
                    <a16:creationId xmlns:a16="http://schemas.microsoft.com/office/drawing/2014/main" id="{A42076FD-6CD9-433B-B606-84DF61557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6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7" name="Rectangle 115">
                <a:extLst>
                  <a:ext uri="{FF2B5EF4-FFF2-40B4-BE49-F238E27FC236}">
                    <a16:creationId xmlns:a16="http://schemas.microsoft.com/office/drawing/2014/main" id="{E1F7BDEA-D5AA-408D-84AA-E6734D2B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64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using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320" b="1" dirty="0">
                    <a:solidFill>
                      <a:srgbClr val="3333CC">
                        <a:lumMod val="75000"/>
                      </a:srgbClr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namespace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std;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1" name="Group 149">
              <a:extLst>
                <a:ext uri="{FF2B5EF4-FFF2-40B4-BE49-F238E27FC236}">
                  <a16:creationId xmlns:a16="http://schemas.microsoft.com/office/drawing/2014/main" id="{7EA96ED1-A5E7-455C-8296-50081CB2B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1"/>
              <a:ext cx="3072" cy="381"/>
              <a:chOff x="0" y="2241"/>
              <a:chExt cx="3072" cy="381"/>
            </a:xfrm>
          </p:grpSpPr>
          <p:sp>
            <p:nvSpPr>
              <p:cNvPr id="90260" name="Rectangle 148">
                <a:extLst>
                  <a:ext uri="{FF2B5EF4-FFF2-40B4-BE49-F238E27FC236}">
                    <a16:creationId xmlns:a16="http://schemas.microsoft.com/office/drawing/2014/main" id="{271EE3C6-B076-4A79-BA2E-61FEC03D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8" name="Rectangle 116">
                <a:extLst>
                  <a:ext uri="{FF2B5EF4-FFF2-40B4-BE49-F238E27FC236}">
                    <a16:creationId xmlns:a16="http://schemas.microsoft.com/office/drawing/2014/main" id="{EED0DD33-44BF-40F4-9783-43E358C0A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65	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3" name="Group 151">
              <a:extLst>
                <a:ext uri="{FF2B5EF4-FFF2-40B4-BE49-F238E27FC236}">
                  <a16:creationId xmlns:a16="http://schemas.microsoft.com/office/drawing/2014/main" id="{6D075521-E5E1-4B3A-9286-38C86205A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5"/>
              <a:ext cx="3072" cy="381"/>
              <a:chOff x="0" y="2615"/>
              <a:chExt cx="3072" cy="381"/>
            </a:xfrm>
          </p:grpSpPr>
          <p:sp>
            <p:nvSpPr>
              <p:cNvPr id="90262" name="Rectangle 150">
                <a:extLst>
                  <a:ext uri="{FF2B5EF4-FFF2-40B4-BE49-F238E27FC236}">
                    <a16:creationId xmlns:a16="http://schemas.microsoft.com/office/drawing/2014/main" id="{D9BACCAB-9F86-4C88-B6FF-3074238A5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9" name="Rectangle 117">
                <a:extLst>
                  <a:ext uri="{FF2B5EF4-FFF2-40B4-BE49-F238E27FC236}">
                    <a16:creationId xmlns:a16="http://schemas.microsoft.com/office/drawing/2014/main" id="{4C502822-4666-4FCE-A448-8B3359D30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66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5" name="Group 153">
              <a:extLst>
                <a:ext uri="{FF2B5EF4-FFF2-40B4-BE49-F238E27FC236}">
                  <a16:creationId xmlns:a16="http://schemas.microsoft.com/office/drawing/2014/main" id="{C53045CA-9E8E-4A78-9C49-C18CECD5F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89"/>
              <a:ext cx="3072" cy="381"/>
              <a:chOff x="0" y="2989"/>
              <a:chExt cx="3072" cy="381"/>
            </a:xfrm>
          </p:grpSpPr>
          <p:sp>
            <p:nvSpPr>
              <p:cNvPr id="90264" name="Rectangle 152">
                <a:extLst>
                  <a:ext uri="{FF2B5EF4-FFF2-40B4-BE49-F238E27FC236}">
                    <a16:creationId xmlns:a16="http://schemas.microsoft.com/office/drawing/2014/main" id="{1FF630AC-756F-4550-8736-CE702848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8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0" name="Rectangle 118">
                <a:extLst>
                  <a:ext uri="{FF2B5EF4-FFF2-40B4-BE49-F238E27FC236}">
                    <a16:creationId xmlns:a16="http://schemas.microsoft.com/office/drawing/2014/main" id="{7CD4CDBC-4B81-4314-B902-3EC0FC2C2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67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"time1.h"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7" name="Group 155">
              <a:extLst>
                <a:ext uri="{FF2B5EF4-FFF2-40B4-BE49-F238E27FC236}">
                  <a16:creationId xmlns:a16="http://schemas.microsoft.com/office/drawing/2014/main" id="{B9E2C1FF-36D7-4783-ABD2-9A9232114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3"/>
              <a:ext cx="3072" cy="381"/>
              <a:chOff x="0" y="3363"/>
              <a:chExt cx="3072" cy="381"/>
            </a:xfrm>
          </p:grpSpPr>
          <p:sp>
            <p:nvSpPr>
              <p:cNvPr id="90266" name="Rectangle 154">
                <a:extLst>
                  <a:ext uri="{FF2B5EF4-FFF2-40B4-BE49-F238E27FC236}">
                    <a16:creationId xmlns:a16="http://schemas.microsoft.com/office/drawing/2014/main" id="{49EBA88F-1B4B-4990-890E-03827907F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1" name="Rectangle 119">
                <a:extLst>
                  <a:ext uri="{FF2B5EF4-FFF2-40B4-BE49-F238E27FC236}">
                    <a16:creationId xmlns:a16="http://schemas.microsoft.com/office/drawing/2014/main" id="{5ADA9C3D-F974-4204-ABC6-73AFD419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9" name="Group 157">
              <a:extLst>
                <a:ext uri="{FF2B5EF4-FFF2-40B4-BE49-F238E27FC236}">
                  <a16:creationId xmlns:a16="http://schemas.microsoft.com/office/drawing/2014/main" id="{E7E7F5EB-35FA-4007-8D97-C3BF4F16A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37"/>
              <a:ext cx="3072" cy="381"/>
              <a:chOff x="0" y="3737"/>
              <a:chExt cx="3072" cy="381"/>
            </a:xfrm>
          </p:grpSpPr>
          <p:sp>
            <p:nvSpPr>
              <p:cNvPr id="90268" name="Rectangle 156">
                <a:extLst>
                  <a:ext uri="{FF2B5EF4-FFF2-40B4-BE49-F238E27FC236}">
                    <a16:creationId xmlns:a16="http://schemas.microsoft.com/office/drawing/2014/main" id="{1A80F623-8BD4-4ACF-84C8-9696B6145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3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2" name="Rectangle 120">
                <a:extLst>
                  <a:ext uri="{FF2B5EF4-FFF2-40B4-BE49-F238E27FC236}">
                    <a16:creationId xmlns:a16="http://schemas.microsoft.com/office/drawing/2014/main" id="{31344CE5-80C9-4FB9-9025-BFB79D91A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69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Driver to test simple class Time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1" name="Group 159">
              <a:extLst>
                <a:ext uri="{FF2B5EF4-FFF2-40B4-BE49-F238E27FC236}">
                  <a16:creationId xmlns:a16="http://schemas.microsoft.com/office/drawing/2014/main" id="{7A3327EF-1AD3-4ECA-9E41-EC4C1F01E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111"/>
              <a:ext cx="3072" cy="381"/>
              <a:chOff x="0" y="4111"/>
              <a:chExt cx="3072" cy="381"/>
            </a:xfrm>
          </p:grpSpPr>
          <p:sp>
            <p:nvSpPr>
              <p:cNvPr id="90270" name="Rectangle 158">
                <a:extLst>
                  <a:ext uri="{FF2B5EF4-FFF2-40B4-BE49-F238E27FC236}">
                    <a16:creationId xmlns:a16="http://schemas.microsoft.com/office/drawing/2014/main" id="{A08FD3C6-BE4E-414C-A22A-A97CA4BA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3" name="Rectangle 121">
                <a:extLst>
                  <a:ext uri="{FF2B5EF4-FFF2-40B4-BE49-F238E27FC236}">
                    <a16:creationId xmlns:a16="http://schemas.microsoft.com/office/drawing/2014/main" id="{A7C931A5-0060-4142-A7A8-208C44085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70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3" name="Group 161">
              <a:extLst>
                <a:ext uri="{FF2B5EF4-FFF2-40B4-BE49-F238E27FC236}">
                  <a16:creationId xmlns:a16="http://schemas.microsoft.com/office/drawing/2014/main" id="{B4501C87-3934-43B5-8256-0754F17D7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85"/>
              <a:ext cx="3072" cy="381"/>
              <a:chOff x="0" y="4485"/>
              <a:chExt cx="3072" cy="381"/>
            </a:xfrm>
          </p:grpSpPr>
          <p:sp>
            <p:nvSpPr>
              <p:cNvPr id="90272" name="Rectangle 160">
                <a:extLst>
                  <a:ext uri="{FF2B5EF4-FFF2-40B4-BE49-F238E27FC236}">
                    <a16:creationId xmlns:a16="http://schemas.microsoft.com/office/drawing/2014/main" id="{6E119710-A3F4-41F7-9AA3-944E5664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4" name="Rectangle 122">
                <a:extLst>
                  <a:ext uri="{FF2B5EF4-FFF2-40B4-BE49-F238E27FC236}">
                    <a16:creationId xmlns:a16="http://schemas.microsoft.com/office/drawing/2014/main" id="{054868EC-1027-4E97-BDEB-30C4DCCB4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5" name="Group 163">
              <a:extLst>
                <a:ext uri="{FF2B5EF4-FFF2-40B4-BE49-F238E27FC236}">
                  <a16:creationId xmlns:a16="http://schemas.microsoft.com/office/drawing/2014/main" id="{C63CACFA-8583-4E49-BCD8-B34B624D4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59"/>
              <a:ext cx="3072" cy="381"/>
              <a:chOff x="0" y="4859"/>
              <a:chExt cx="3072" cy="381"/>
            </a:xfrm>
          </p:grpSpPr>
          <p:sp>
            <p:nvSpPr>
              <p:cNvPr id="90274" name="Rectangle 162">
                <a:extLst>
                  <a:ext uri="{FF2B5EF4-FFF2-40B4-BE49-F238E27FC236}">
                    <a16:creationId xmlns:a16="http://schemas.microsoft.com/office/drawing/2014/main" id="{7FD4E229-AD02-45F8-8199-CDF402818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5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5" name="Rectangle 123">
                <a:extLst>
                  <a:ext uri="{FF2B5EF4-FFF2-40B4-BE49-F238E27FC236}">
                    <a16:creationId xmlns:a16="http://schemas.microsoft.com/office/drawing/2014/main" id="{DAA26DF8-9059-48D9-9562-6B4A08350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 t;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instantiate object t of class time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7" name="Group 165">
              <a:extLst>
                <a:ext uri="{FF2B5EF4-FFF2-40B4-BE49-F238E27FC236}">
                  <a16:creationId xmlns:a16="http://schemas.microsoft.com/office/drawing/2014/main" id="{FB602223-58C2-4FDA-B710-4B3DD5B2E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33"/>
              <a:ext cx="3072" cy="381"/>
              <a:chOff x="0" y="5233"/>
              <a:chExt cx="3072" cy="381"/>
            </a:xfrm>
          </p:grpSpPr>
          <p:sp>
            <p:nvSpPr>
              <p:cNvPr id="90276" name="Rectangle 164">
                <a:extLst>
                  <a:ext uri="{FF2B5EF4-FFF2-40B4-BE49-F238E27FC236}">
                    <a16:creationId xmlns:a16="http://schemas.microsoft.com/office/drawing/2014/main" id="{DB58A86C-2B10-48A7-932B-EC7A90A64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6" name="Rectangle 124">
                <a:extLst>
                  <a:ext uri="{FF2B5EF4-FFF2-40B4-BE49-F238E27FC236}">
                    <a16:creationId xmlns:a16="http://schemas.microsoft.com/office/drawing/2014/main" id="{02C2344C-4855-471B-8323-D99092C99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9" name="Group 167">
              <a:extLst>
                <a:ext uri="{FF2B5EF4-FFF2-40B4-BE49-F238E27FC236}">
                  <a16:creationId xmlns:a16="http://schemas.microsoft.com/office/drawing/2014/main" id="{1BCEE953-D868-4CBA-BA6B-DA3F248E8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07"/>
              <a:ext cx="3072" cy="381"/>
              <a:chOff x="0" y="5607"/>
              <a:chExt cx="3072" cy="381"/>
            </a:xfrm>
          </p:grpSpPr>
          <p:sp>
            <p:nvSpPr>
              <p:cNvPr id="90278" name="Rectangle 166">
                <a:extLst>
                  <a:ext uri="{FF2B5EF4-FFF2-40B4-BE49-F238E27FC236}">
                    <a16:creationId xmlns:a16="http://schemas.microsoft.com/office/drawing/2014/main" id="{707B7AF1-A921-471E-9DBD-48C2F857E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0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7" name="Rectangle 125">
                <a:extLst>
                  <a:ext uri="{FF2B5EF4-FFF2-40B4-BE49-F238E27FC236}">
                    <a16:creationId xmlns:a16="http://schemas.microsoft.com/office/drawing/2014/main" id="{2A004C08-EA10-4679-BDE8-08EEF58C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"The initial military time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1" name="Group 169">
              <a:extLst>
                <a:ext uri="{FF2B5EF4-FFF2-40B4-BE49-F238E27FC236}">
                  <a16:creationId xmlns:a16="http://schemas.microsoft.com/office/drawing/2014/main" id="{6E5AC6CA-9450-48C1-8897-97B53B78F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981"/>
              <a:ext cx="3072" cy="381"/>
              <a:chOff x="0" y="5981"/>
              <a:chExt cx="3072" cy="381"/>
            </a:xfrm>
          </p:grpSpPr>
          <p:sp>
            <p:nvSpPr>
              <p:cNvPr id="90280" name="Rectangle 168">
                <a:extLst>
                  <a:ext uri="{FF2B5EF4-FFF2-40B4-BE49-F238E27FC236}">
                    <a16:creationId xmlns:a16="http://schemas.microsoft.com/office/drawing/2014/main" id="{6208A159-63D3-4804-8B30-97A789CBD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8" name="Rectangle 126">
                <a:extLst>
                  <a:ext uri="{FF2B5EF4-FFF2-40B4-BE49-F238E27FC236}">
                    <a16:creationId xmlns:a16="http://schemas.microsoft.com/office/drawing/2014/main" id="{8CFB5522-5BA6-4E2D-BB3F-B9E98CCB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t.printMilitary();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3" name="Group 171">
              <a:extLst>
                <a:ext uri="{FF2B5EF4-FFF2-40B4-BE49-F238E27FC236}">
                  <a16:creationId xmlns:a16="http://schemas.microsoft.com/office/drawing/2014/main" id="{2E930A17-5B64-4A73-88E5-1BAB6D5E7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55"/>
              <a:ext cx="3072" cy="381"/>
              <a:chOff x="0" y="6355"/>
              <a:chExt cx="3072" cy="381"/>
            </a:xfrm>
          </p:grpSpPr>
          <p:sp>
            <p:nvSpPr>
              <p:cNvPr id="90282" name="Rectangle 170">
                <a:extLst>
                  <a:ext uri="{FF2B5EF4-FFF2-40B4-BE49-F238E27FC236}">
                    <a16:creationId xmlns:a16="http://schemas.microsoft.com/office/drawing/2014/main" id="{6F265973-62AE-4BD4-A614-BE8CC7CD3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9" name="Rectangle 127">
                <a:extLst>
                  <a:ext uri="{FF2B5EF4-FFF2-40B4-BE49-F238E27FC236}">
                    <a16:creationId xmlns:a16="http://schemas.microsoft.com/office/drawing/2014/main" id="{22E1A5F8-C47D-454A-96DC-ED8DA821D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"\nThe initial standard time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5" name="Group 173">
              <a:extLst>
                <a:ext uri="{FF2B5EF4-FFF2-40B4-BE49-F238E27FC236}">
                  <a16:creationId xmlns:a16="http://schemas.microsoft.com/office/drawing/2014/main" id="{29100828-E76A-4E90-B10A-4755EF29F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9"/>
              <a:ext cx="3072" cy="381"/>
              <a:chOff x="0" y="6729"/>
              <a:chExt cx="3072" cy="381"/>
            </a:xfrm>
          </p:grpSpPr>
          <p:sp>
            <p:nvSpPr>
              <p:cNvPr id="90284" name="Rectangle 172">
                <a:extLst>
                  <a:ext uri="{FF2B5EF4-FFF2-40B4-BE49-F238E27FC236}">
                    <a16:creationId xmlns:a16="http://schemas.microsoft.com/office/drawing/2014/main" id="{F4F4EDD8-CC5B-46BE-8881-4B4D5E1F4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2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0" name="Rectangle 128">
                <a:extLst>
                  <a:ext uri="{FF2B5EF4-FFF2-40B4-BE49-F238E27FC236}">
                    <a16:creationId xmlns:a16="http://schemas.microsoft.com/office/drawing/2014/main" id="{F1D8DF2F-6D6F-49D7-BCAD-C514B2F85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t.printStandard();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7" name="Group 175">
              <a:extLst>
                <a:ext uri="{FF2B5EF4-FFF2-40B4-BE49-F238E27FC236}">
                  <a16:creationId xmlns:a16="http://schemas.microsoft.com/office/drawing/2014/main" id="{A3CBA06A-9693-4979-A667-EFCE449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03"/>
              <a:ext cx="3072" cy="381"/>
              <a:chOff x="0" y="7103"/>
              <a:chExt cx="3072" cy="381"/>
            </a:xfrm>
          </p:grpSpPr>
          <p:sp>
            <p:nvSpPr>
              <p:cNvPr id="90286" name="Rectangle 174">
                <a:extLst>
                  <a:ext uri="{FF2B5EF4-FFF2-40B4-BE49-F238E27FC236}">
                    <a16:creationId xmlns:a16="http://schemas.microsoft.com/office/drawing/2014/main" id="{CC23113C-FBC8-4AFE-A019-40B310B4F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1" name="Rectangle 129">
                <a:extLst>
                  <a:ext uri="{FF2B5EF4-FFF2-40B4-BE49-F238E27FC236}">
                    <a16:creationId xmlns:a16="http://schemas.microsoft.com/office/drawing/2014/main" id="{C197479C-E7B7-4B88-9F95-5001A8C8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9" name="Group 177">
              <a:extLst>
                <a:ext uri="{FF2B5EF4-FFF2-40B4-BE49-F238E27FC236}">
                  <a16:creationId xmlns:a16="http://schemas.microsoft.com/office/drawing/2014/main" id="{EE224C29-227F-4120-BAF0-4F1541F97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77"/>
              <a:ext cx="3072" cy="381"/>
              <a:chOff x="0" y="7477"/>
              <a:chExt cx="3072" cy="381"/>
            </a:xfrm>
          </p:grpSpPr>
          <p:sp>
            <p:nvSpPr>
              <p:cNvPr id="90288" name="Rectangle 176">
                <a:extLst>
                  <a:ext uri="{FF2B5EF4-FFF2-40B4-BE49-F238E27FC236}">
                    <a16:creationId xmlns:a16="http://schemas.microsoft.com/office/drawing/2014/main" id="{3259A416-6B44-476B-8A4F-5E8FED74F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7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2" name="Rectangle 130">
                <a:extLst>
                  <a:ext uri="{FF2B5EF4-FFF2-40B4-BE49-F238E27FC236}">
                    <a16:creationId xmlns:a16="http://schemas.microsoft.com/office/drawing/2014/main" id="{882168C7-3A12-4A70-8781-58CC0E12A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t.setTime( 13, 27, 6 );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1" name="Group 179">
              <a:extLst>
                <a:ext uri="{FF2B5EF4-FFF2-40B4-BE49-F238E27FC236}">
                  <a16:creationId xmlns:a16="http://schemas.microsoft.com/office/drawing/2014/main" id="{764B7F8B-0FED-4660-AEDA-0C7C85B31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851"/>
              <a:ext cx="3072" cy="381"/>
              <a:chOff x="0" y="7851"/>
              <a:chExt cx="3072" cy="381"/>
            </a:xfrm>
          </p:grpSpPr>
          <p:sp>
            <p:nvSpPr>
              <p:cNvPr id="90290" name="Rectangle 178">
                <a:extLst>
                  <a:ext uri="{FF2B5EF4-FFF2-40B4-BE49-F238E27FC236}">
                    <a16:creationId xmlns:a16="http://schemas.microsoft.com/office/drawing/2014/main" id="{08357CA8-A292-404B-AC27-6F4A68DC1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5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3" name="Rectangle 131">
                <a:extLst>
                  <a:ext uri="{FF2B5EF4-FFF2-40B4-BE49-F238E27FC236}">
                    <a16:creationId xmlns:a16="http://schemas.microsoft.com/office/drawing/2014/main" id="{FB7C0AE0-FC1C-4ABC-A238-13BF53409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80	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cout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&lt;&lt; "\n\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nMilitary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after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setTime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3" name="Group 181">
              <a:extLst>
                <a:ext uri="{FF2B5EF4-FFF2-40B4-BE49-F238E27FC236}">
                  <a16:creationId xmlns:a16="http://schemas.microsoft.com/office/drawing/2014/main" id="{6D56A867-2466-4AEA-9FFA-38158ACBE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225"/>
              <a:ext cx="3072" cy="381"/>
              <a:chOff x="0" y="8225"/>
              <a:chExt cx="3072" cy="381"/>
            </a:xfrm>
          </p:grpSpPr>
          <p:sp>
            <p:nvSpPr>
              <p:cNvPr id="90292" name="Rectangle 180">
                <a:extLst>
                  <a:ext uri="{FF2B5EF4-FFF2-40B4-BE49-F238E27FC236}">
                    <a16:creationId xmlns:a16="http://schemas.microsoft.com/office/drawing/2014/main" id="{8102B2B4-6B4C-44BB-A5A5-97368628B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2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4" name="Rectangle 132">
                <a:extLst>
                  <a:ext uri="{FF2B5EF4-FFF2-40B4-BE49-F238E27FC236}">
                    <a16:creationId xmlns:a16="http://schemas.microsoft.com/office/drawing/2014/main" id="{1A7DDA93-6AFD-4873-84BF-941E05D0D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t.printMilitary();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5" name="Group 183">
              <a:extLst>
                <a:ext uri="{FF2B5EF4-FFF2-40B4-BE49-F238E27FC236}">
                  <a16:creationId xmlns:a16="http://schemas.microsoft.com/office/drawing/2014/main" id="{883A4F36-ECB9-40AF-818B-02FAD7F2A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599"/>
              <a:ext cx="3072" cy="381"/>
              <a:chOff x="0" y="8599"/>
              <a:chExt cx="3072" cy="381"/>
            </a:xfrm>
          </p:grpSpPr>
          <p:sp>
            <p:nvSpPr>
              <p:cNvPr id="90294" name="Rectangle 182">
                <a:extLst>
                  <a:ext uri="{FF2B5EF4-FFF2-40B4-BE49-F238E27FC236}">
                    <a16:creationId xmlns:a16="http://schemas.microsoft.com/office/drawing/2014/main" id="{10689A0C-1B0C-4935-B17F-16D2A52F1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59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5" name="Rectangle 133">
                <a:extLst>
                  <a:ext uri="{FF2B5EF4-FFF2-40B4-BE49-F238E27FC236}">
                    <a16:creationId xmlns:a16="http://schemas.microsoft.com/office/drawing/2014/main" id="{15A0E706-2AAD-4D54-A5A0-36AAE90B0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82	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cout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&lt;&lt; "\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nStandard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after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setTime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7" name="Group 185">
              <a:extLst>
                <a:ext uri="{FF2B5EF4-FFF2-40B4-BE49-F238E27FC236}">
                  <a16:creationId xmlns:a16="http://schemas.microsoft.com/office/drawing/2014/main" id="{CF3425FA-248E-44CC-8429-A0E0F10DD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69"/>
              <a:ext cx="3072" cy="385"/>
              <a:chOff x="0" y="8969"/>
              <a:chExt cx="3072" cy="385"/>
            </a:xfrm>
          </p:grpSpPr>
          <p:sp>
            <p:nvSpPr>
              <p:cNvPr id="90296" name="Rectangle 184">
                <a:extLst>
                  <a:ext uri="{FF2B5EF4-FFF2-40B4-BE49-F238E27FC236}">
                    <a16:creationId xmlns:a16="http://schemas.microsoft.com/office/drawing/2014/main" id="{899011E8-95DE-43E5-95C1-B42068EE8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7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6" name="Rectangle 134">
                <a:extLst>
                  <a:ext uri="{FF2B5EF4-FFF2-40B4-BE49-F238E27FC236}">
                    <a16:creationId xmlns:a16="http://schemas.microsoft.com/office/drawing/2014/main" id="{8A3C0E8C-4164-4C6C-A80B-BB8FC5EDD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t.printStandard();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9" name="Group 187">
              <a:extLst>
                <a:ext uri="{FF2B5EF4-FFF2-40B4-BE49-F238E27FC236}">
                  <a16:creationId xmlns:a16="http://schemas.microsoft.com/office/drawing/2014/main" id="{CC74DFB6-0278-4EAF-87D5-D1C69D67F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347"/>
              <a:ext cx="3072" cy="381"/>
              <a:chOff x="0" y="9347"/>
              <a:chExt cx="3072" cy="381"/>
            </a:xfrm>
          </p:grpSpPr>
          <p:sp>
            <p:nvSpPr>
              <p:cNvPr id="90298" name="Rectangle 186">
                <a:extLst>
                  <a:ext uri="{FF2B5EF4-FFF2-40B4-BE49-F238E27FC236}">
                    <a16:creationId xmlns:a16="http://schemas.microsoft.com/office/drawing/2014/main" id="{7ACA864A-F1F5-48ED-A67B-A7EA750D7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4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7" name="Rectangle 135">
                <a:extLst>
                  <a:ext uri="{FF2B5EF4-FFF2-40B4-BE49-F238E27FC236}">
                    <a16:creationId xmlns:a16="http://schemas.microsoft.com/office/drawing/2014/main" id="{10027130-4474-42D3-90A3-99F807436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84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B4EA77F6-8BE1-4DD8-B96F-6C6A972B0E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760"/>
          </a:p>
          <a:p>
            <a:endParaRPr lang="en-US" altLang="en-US" sz="1760"/>
          </a:p>
          <a:p>
            <a:r>
              <a:rPr lang="en-US" altLang="en-US" sz="1760"/>
              <a:t>Program Output</a:t>
            </a:r>
          </a:p>
          <a:p>
            <a:endParaRPr lang="en-US" altLang="en-US" sz="1760"/>
          </a:p>
        </p:txBody>
      </p:sp>
      <p:grpSp>
        <p:nvGrpSpPr>
          <p:cNvPr id="91167" name="Group 31">
            <a:extLst>
              <a:ext uri="{FF2B5EF4-FFF2-40B4-BE49-F238E27FC236}">
                <a16:creationId xmlns:a16="http://schemas.microsoft.com/office/drawing/2014/main" id="{7184A8F2-8505-4249-A5DC-47EE96FBD7FE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7459980" cy="3017520"/>
            <a:chOff x="0" y="0"/>
            <a:chExt cx="3072" cy="3366"/>
          </a:xfrm>
        </p:grpSpPr>
        <p:grpSp>
          <p:nvGrpSpPr>
            <p:cNvPr id="91150" name="Group 14">
              <a:extLst>
                <a:ext uri="{FF2B5EF4-FFF2-40B4-BE49-F238E27FC236}">
                  <a16:creationId xmlns:a16="http://schemas.microsoft.com/office/drawing/2014/main" id="{F650EC30-D461-429D-B543-FF48B99EF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1149" name="Rectangle 13">
                <a:extLst>
                  <a:ext uri="{FF2B5EF4-FFF2-40B4-BE49-F238E27FC236}">
                    <a16:creationId xmlns:a16="http://schemas.microsoft.com/office/drawing/2014/main" id="{62FD0E20-2ED6-4918-8D3F-5DD575CB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0" name="Rectangle 4">
                <a:extLst>
                  <a:ext uri="{FF2B5EF4-FFF2-40B4-BE49-F238E27FC236}">
                    <a16:creationId xmlns:a16="http://schemas.microsoft.com/office/drawing/2014/main" id="{1312F9CF-54B8-4B34-8F53-F2274BB6D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t.setTime( 99, 99, 99 );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attempt invalid settings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2" name="Group 16">
              <a:extLst>
                <a:ext uri="{FF2B5EF4-FFF2-40B4-BE49-F238E27FC236}">
                  <a16:creationId xmlns:a16="http://schemas.microsoft.com/office/drawing/2014/main" id="{4C4A715A-390A-48B3-9E90-C83C2A4EA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1151" name="Rectangle 15">
                <a:extLst>
                  <a:ext uri="{FF2B5EF4-FFF2-40B4-BE49-F238E27FC236}">
                    <a16:creationId xmlns:a16="http://schemas.microsoft.com/office/drawing/2014/main" id="{B0C5994D-23A1-4D83-BA1B-EAA86F2A5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6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1" name="Rectangle 5">
                <a:extLst>
                  <a:ext uri="{FF2B5EF4-FFF2-40B4-BE49-F238E27FC236}">
                    <a16:creationId xmlns:a16="http://schemas.microsoft.com/office/drawing/2014/main" id="{5D066CB7-20BB-48FF-94BA-B725614E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"\n\nAfter attempting invalid settings:\n"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4" name="Group 18">
              <a:extLst>
                <a:ext uri="{FF2B5EF4-FFF2-40B4-BE49-F238E27FC236}">
                  <a16:creationId xmlns:a16="http://schemas.microsoft.com/office/drawing/2014/main" id="{2017C01C-4AB9-4209-8C31-C94424BF0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1153" name="Rectangle 17">
                <a:extLst>
                  <a:ext uri="{FF2B5EF4-FFF2-40B4-BE49-F238E27FC236}">
                    <a16:creationId xmlns:a16="http://schemas.microsoft.com/office/drawing/2014/main" id="{79661707-57F7-489F-9370-94EC07B8A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70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2" name="Rectangle 6">
                <a:extLst>
                  <a:ext uri="{FF2B5EF4-FFF2-40B4-BE49-F238E27FC236}">
                    <a16:creationId xmlns:a16="http://schemas.microsoft.com/office/drawing/2014/main" id="{F9531DBE-946B-4DCE-A427-6501F2E78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"Military time: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6" name="Group 20">
              <a:extLst>
                <a:ext uri="{FF2B5EF4-FFF2-40B4-BE49-F238E27FC236}">
                  <a16:creationId xmlns:a16="http://schemas.microsoft.com/office/drawing/2014/main" id="{B16D8BCD-6230-45CC-ADB7-7AC5A57FA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1155" name="Rectangle 19">
                <a:extLst>
                  <a:ext uri="{FF2B5EF4-FFF2-40B4-BE49-F238E27FC236}">
                    <a16:creationId xmlns:a16="http://schemas.microsoft.com/office/drawing/2014/main" id="{6BA03464-D70A-4BEA-B4E6-CAC4C34B5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4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3" name="Rectangle 7">
                <a:extLst>
                  <a:ext uri="{FF2B5EF4-FFF2-40B4-BE49-F238E27FC236}">
                    <a16:creationId xmlns:a16="http://schemas.microsoft.com/office/drawing/2014/main" id="{4E376FE3-CE4B-41ED-AA1B-D0375D27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t.printMilitary();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8" name="Group 22">
              <a:extLst>
                <a:ext uri="{FF2B5EF4-FFF2-40B4-BE49-F238E27FC236}">
                  <a16:creationId xmlns:a16="http://schemas.microsoft.com/office/drawing/2014/main" id="{5C04F811-EDC9-4F5E-80C6-F030BE241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1157" name="Rectangle 21">
                <a:extLst>
                  <a:ext uri="{FF2B5EF4-FFF2-40B4-BE49-F238E27FC236}">
                    <a16:creationId xmlns:a16="http://schemas.microsoft.com/office/drawing/2014/main" id="{7A18C1F9-2401-439F-9DE5-F795D46D6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18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4" name="Rectangle 8">
                <a:extLst>
                  <a:ext uri="{FF2B5EF4-FFF2-40B4-BE49-F238E27FC236}">
                    <a16:creationId xmlns:a16="http://schemas.microsoft.com/office/drawing/2014/main" id="{FD5BDE99-D59A-474C-AE09-AE9BA110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"\nStandard time: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0" name="Group 24">
              <a:extLst>
                <a:ext uri="{FF2B5EF4-FFF2-40B4-BE49-F238E27FC236}">
                  <a16:creationId xmlns:a16="http://schemas.microsoft.com/office/drawing/2014/main" id="{EEE87509-E041-4F57-84BB-DE6EBB99C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1159" name="Rectangle 23">
                <a:extLst>
                  <a:ext uri="{FF2B5EF4-FFF2-40B4-BE49-F238E27FC236}">
                    <a16:creationId xmlns:a16="http://schemas.microsoft.com/office/drawing/2014/main" id="{38BCB880-AF05-459B-954A-DC713DEE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92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5" name="Rectangle 9">
                <a:extLst>
                  <a:ext uri="{FF2B5EF4-FFF2-40B4-BE49-F238E27FC236}">
                    <a16:creationId xmlns:a16="http://schemas.microsoft.com/office/drawing/2014/main" id="{0435A01A-FA9C-46B0-B616-5ACFD2031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t.printStandard();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2" name="Group 26">
              <a:extLst>
                <a:ext uri="{FF2B5EF4-FFF2-40B4-BE49-F238E27FC236}">
                  <a16:creationId xmlns:a16="http://schemas.microsoft.com/office/drawing/2014/main" id="{4749DE61-34A2-4189-8402-171BD5CFE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1161" name="Rectangle 25">
                <a:extLst>
                  <a:ext uri="{FF2B5EF4-FFF2-40B4-BE49-F238E27FC236}">
                    <a16:creationId xmlns:a16="http://schemas.microsoft.com/office/drawing/2014/main" id="{22E60B06-E15B-4AFC-852C-34717AB61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66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6" name="Rectangle 10">
                <a:extLst>
                  <a:ext uri="{FF2B5EF4-FFF2-40B4-BE49-F238E27FC236}">
                    <a16:creationId xmlns:a16="http://schemas.microsoft.com/office/drawing/2014/main" id="{8E1362B4-04A9-4A9F-92BD-058564644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endl;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4" name="Group 28">
              <a:extLst>
                <a:ext uri="{FF2B5EF4-FFF2-40B4-BE49-F238E27FC236}">
                  <a16:creationId xmlns:a16="http://schemas.microsoft.com/office/drawing/2014/main" id="{239249E5-E4E4-4AF6-B4BC-E1B6D6CF6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1163" name="Rectangle 27">
                <a:extLst>
                  <a:ext uri="{FF2B5EF4-FFF2-40B4-BE49-F238E27FC236}">
                    <a16:creationId xmlns:a16="http://schemas.microsoft.com/office/drawing/2014/main" id="{CF4BB4E5-0A47-47D6-9A37-2F9CAFAE4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40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7" name="Rectangle 11">
                <a:extLst>
                  <a:ext uri="{FF2B5EF4-FFF2-40B4-BE49-F238E27FC236}">
                    <a16:creationId xmlns:a16="http://schemas.microsoft.com/office/drawing/2014/main" id="{7015B68B-5E69-41FB-8741-C19293D67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6" name="Group 30">
              <a:extLst>
                <a:ext uri="{FF2B5EF4-FFF2-40B4-BE49-F238E27FC236}">
                  <a16:creationId xmlns:a16="http://schemas.microsoft.com/office/drawing/2014/main" id="{9BA740D3-3540-46F5-B1BB-86E9D9C62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1165" name="Rectangle 29">
                <a:extLst>
                  <a:ext uri="{FF2B5EF4-FFF2-40B4-BE49-F238E27FC236}">
                    <a16:creationId xmlns:a16="http://schemas.microsoft.com/office/drawing/2014/main" id="{42C04EE0-AF3B-4F06-81C4-84821D589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14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8" name="Rectangle 12">
                <a:extLst>
                  <a:ext uri="{FF2B5EF4-FFF2-40B4-BE49-F238E27FC236}">
                    <a16:creationId xmlns:a16="http://schemas.microsoft.com/office/drawing/2014/main" id="{4BF91BEC-B150-4227-A4BC-4394D70ED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168" name="Rectangle 32">
            <a:extLst>
              <a:ext uri="{FF2B5EF4-FFF2-40B4-BE49-F238E27FC236}">
                <a16:creationId xmlns:a16="http://schemas.microsoft.com/office/drawing/2014/main" id="{B85C7ED5-6F25-44D0-845B-56DF3AC5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8560"/>
            <a:ext cx="7459980" cy="192052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 fontAlgn="base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initial military time is 00:00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initial standard time is 12:00:00 AM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Military time after setTime is 13:27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Standard time after setTime is 1:27:06 PM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After attempting invalid settings: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Military time: 00:00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Standard time: 12:00:00 AM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24694</TotalTime>
  <Words>519</Words>
  <Application>Microsoft Office PowerPoint</Application>
  <PresentationFormat>Custom</PresentationFormat>
  <Paragraphs>283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Narrow</vt:lpstr>
      <vt:lpstr>AvantGarde</vt:lpstr>
      <vt:lpstr>Calibri</vt:lpstr>
      <vt:lpstr>Courier</vt:lpstr>
      <vt:lpstr>Courier New</vt:lpstr>
      <vt:lpstr>Droid Sans</vt:lpstr>
      <vt:lpstr>Droid Sans Pro</vt:lpstr>
      <vt:lpstr>OfficinaSansITCStd Book</vt:lpstr>
      <vt:lpstr>Times New Roman</vt:lpstr>
      <vt:lpstr>Wingdings</vt:lpstr>
      <vt:lpstr>Cover Slide</vt:lpstr>
      <vt:lpstr>Secondary Slide</vt:lpstr>
      <vt:lpstr>CppSlideTemplateNEW</vt:lpstr>
      <vt:lpstr>PowerPoint Presentation</vt:lpstr>
      <vt:lpstr>PowerPoint Presentation</vt:lpstr>
      <vt:lpstr>PowerPoint Presentation</vt:lpstr>
      <vt:lpstr>PowerPoint Presentation</vt:lpstr>
      <vt:lpstr>Header file (function prototypes, class definitions)   1. Class definition</vt:lpstr>
      <vt:lpstr>PowerPoint Presentation</vt:lpstr>
      <vt:lpstr>PowerPoint Presentation</vt:lpstr>
      <vt:lpstr>PowerPoint Presentation</vt:lpstr>
      <vt:lpstr>PowerPoint Presentation</vt:lpstr>
      <vt:lpstr>1.  Load header file for Time class.  2.  Create an object of class Time.  2.1  Attempt to set a private variable  2.2  Attempt to access a private variable.      Program Output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1908</cp:revision>
  <cp:lastPrinted>2016-11-14T20:58:20Z</cp:lastPrinted>
  <dcterms:created xsi:type="dcterms:W3CDTF">2014-02-04T22:50:07Z</dcterms:created>
  <dcterms:modified xsi:type="dcterms:W3CDTF">2019-04-23T18:50:51Z</dcterms:modified>
</cp:coreProperties>
</file>