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1" r:id="rId3"/>
  </p:sldMasterIdLst>
  <p:notesMasterIdLst>
    <p:notesMasterId r:id="rId32"/>
  </p:notesMasterIdLst>
  <p:handoutMasterIdLst>
    <p:handoutMasterId r:id="rId33"/>
  </p:handoutMasterIdLst>
  <p:sldIdLst>
    <p:sldId id="260" r:id="rId4"/>
    <p:sldId id="384" r:id="rId5"/>
    <p:sldId id="479" r:id="rId6"/>
    <p:sldId id="393" r:id="rId7"/>
    <p:sldId id="394" r:id="rId8"/>
    <p:sldId id="426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3" r:id="rId21"/>
    <p:sldId id="412" r:id="rId22"/>
    <p:sldId id="414" r:id="rId23"/>
    <p:sldId id="415" r:id="rId24"/>
    <p:sldId id="416" r:id="rId25"/>
    <p:sldId id="377" r:id="rId26"/>
    <p:sldId id="385" r:id="rId27"/>
    <p:sldId id="386" r:id="rId28"/>
    <p:sldId id="417" r:id="rId29"/>
    <p:sldId id="427" r:id="rId30"/>
    <p:sldId id="418" r:id="rId31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002060"/>
    <a:srgbClr val="38668F"/>
    <a:srgbClr val="E6E6E6"/>
    <a:srgbClr val="CCCCCC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5" autoAdjust="0"/>
    <p:restoredTop sz="95342"/>
  </p:normalViewPr>
  <p:slideViewPr>
    <p:cSldViewPr snapToGrid="0" snapToObjects="1">
      <p:cViewPr varScale="1">
        <p:scale>
          <a:sx n="88" d="100"/>
          <a:sy n="88" d="100"/>
        </p:scale>
        <p:origin x="810" y="66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10/16/2019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44236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33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5AD3F35-2226-4DB4-98B9-4217D8D1C03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C6C-DE4C-4D48-840F-A0C7177D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5AD3F35-2226-4DB4-98B9-4217D8D1C03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C6C-DE4C-4D48-840F-A0C7177D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7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0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171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7" r:id="rId5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0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15 – Recursion with Backtracking</a:t>
            </a:r>
          </a:p>
          <a:p>
            <a:r>
              <a:rPr lang="en-US" sz="2400" b="1" dirty="0" smtClean="0">
                <a:latin typeface="+mn-lt"/>
              </a:rPr>
              <a:t>October 17, </a:t>
            </a:r>
            <a:r>
              <a:rPr lang="en-US" sz="2400" b="1" dirty="0">
                <a:latin typeface="+mn-lt"/>
              </a:rPr>
              <a:t>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 Queen Problem Recursion explaination">
            <a:extLst>
              <a:ext uri="{FF2B5EF4-FFF2-40B4-BE49-F238E27FC236}">
                <a16:creationId xmlns:a16="http://schemas.microsoft.com/office/drawing/2014/main" id="{C1F254A8-77F5-4591-B30A-4F733DE40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"/>
          <a:stretch/>
        </p:blipFill>
        <p:spPr bwMode="auto">
          <a:xfrm>
            <a:off x="457200" y="457200"/>
            <a:ext cx="9144000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6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 Queen Problem Recursion explaination">
            <a:extLst>
              <a:ext uri="{FF2B5EF4-FFF2-40B4-BE49-F238E27FC236}">
                <a16:creationId xmlns:a16="http://schemas.microsoft.com/office/drawing/2014/main" id="{5DBF1E29-7480-4C33-87E2-A3F24CD5D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"/>
          <a:stretch/>
        </p:blipFill>
        <p:spPr bwMode="auto">
          <a:xfrm>
            <a:off x="457200" y="457200"/>
            <a:ext cx="9144000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7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 Queen Problem Recursion explaination">
            <a:extLst>
              <a:ext uri="{FF2B5EF4-FFF2-40B4-BE49-F238E27FC236}">
                <a16:creationId xmlns:a16="http://schemas.microsoft.com/office/drawing/2014/main" id="{AC986773-6006-4F83-8D6A-6FCAC4B30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7"/>
          <a:stretch/>
        </p:blipFill>
        <p:spPr bwMode="auto">
          <a:xfrm>
            <a:off x="457200" y="457200"/>
            <a:ext cx="9144000" cy="6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9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 Queen Problem Recursion explaination">
            <a:extLst>
              <a:ext uri="{FF2B5EF4-FFF2-40B4-BE49-F238E27FC236}">
                <a16:creationId xmlns:a16="http://schemas.microsoft.com/office/drawing/2014/main" id="{04C8888D-6CAB-4E2B-900A-AA4E9A7F1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7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 Queen Problem Recursion explaination">
            <a:extLst>
              <a:ext uri="{FF2B5EF4-FFF2-40B4-BE49-F238E27FC236}">
                <a16:creationId xmlns:a16="http://schemas.microsoft.com/office/drawing/2014/main" id="{7C64C500-55A7-412F-8B47-7CD2400D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30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N Queen Problem Recursion explaination">
            <a:extLst>
              <a:ext uri="{FF2B5EF4-FFF2-40B4-BE49-F238E27FC236}">
                <a16:creationId xmlns:a16="http://schemas.microsoft.com/office/drawing/2014/main" id="{388528CC-6857-4090-AE92-4244F8953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2"/>
          <a:stretch/>
        </p:blipFill>
        <p:spPr bwMode="auto">
          <a:xfrm>
            <a:off x="457200" y="457200"/>
            <a:ext cx="9144000" cy="61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N Queen Problem Recursion explaination">
            <a:extLst>
              <a:ext uri="{FF2B5EF4-FFF2-40B4-BE49-F238E27FC236}">
                <a16:creationId xmlns:a16="http://schemas.microsoft.com/office/drawing/2014/main" id="{7FA4B2FB-27C3-4555-84F8-ED1EE70C4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4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 Queen Problem Recursion explaination">
            <a:extLst>
              <a:ext uri="{FF2B5EF4-FFF2-40B4-BE49-F238E27FC236}">
                <a16:creationId xmlns:a16="http://schemas.microsoft.com/office/drawing/2014/main" id="{913CCE3A-B38B-49BB-82EF-F963532D1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7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 Queen Problem Recursion explaination">
            <a:extLst>
              <a:ext uri="{FF2B5EF4-FFF2-40B4-BE49-F238E27FC236}">
                <a16:creationId xmlns:a16="http://schemas.microsoft.com/office/drawing/2014/main" id="{5B37581D-F5DC-4929-804D-3DCF263D4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"/>
          <a:stretch/>
        </p:blipFill>
        <p:spPr bwMode="auto">
          <a:xfrm>
            <a:off x="457200" y="457200"/>
            <a:ext cx="9144000" cy="6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70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N Queen Problem Recursion explaination">
            <a:extLst>
              <a:ext uri="{FF2B5EF4-FFF2-40B4-BE49-F238E27FC236}">
                <a16:creationId xmlns:a16="http://schemas.microsoft.com/office/drawing/2014/main" id="{C444D219-317D-4745-9794-8BFE47C66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3"/>
          <a:stretch/>
        </p:blipFill>
        <p:spPr bwMode="auto">
          <a:xfrm>
            <a:off x="457200" y="457200"/>
            <a:ext cx="9144000" cy="623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8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721"/>
            <a:ext cx="8675370" cy="842335"/>
          </a:xfrm>
        </p:spPr>
        <p:txBody>
          <a:bodyPr/>
          <a:lstStyle/>
          <a:p>
            <a:r>
              <a:rPr lang="en-US" sz="3200" b="1" dirty="0"/>
              <a:t>N queens problem using recursive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563416"/>
            <a:ext cx="5491121" cy="3589854"/>
          </a:xfrm>
        </p:spPr>
        <p:txBody>
          <a:bodyPr/>
          <a:lstStyle/>
          <a:p>
            <a:r>
              <a:rPr lang="en-US" sz="2800" dirty="0"/>
              <a:t>Place N queens on an </a:t>
            </a:r>
            <a:r>
              <a:rPr lang="en-US" sz="2800" dirty="0" err="1"/>
              <a:t>NxN</a:t>
            </a:r>
            <a:r>
              <a:rPr lang="en-US" sz="2800" dirty="0"/>
              <a:t> chessboard so that none of the queens are </a:t>
            </a:r>
            <a:r>
              <a:rPr lang="en-US" sz="2800" dirty="0">
                <a:solidFill>
                  <a:srgbClr val="00B0F0"/>
                </a:solidFill>
              </a:rPr>
              <a:t>under attack</a:t>
            </a:r>
            <a:r>
              <a:rPr lang="en-US" sz="2800" dirty="0"/>
              <a:t>; </a:t>
            </a:r>
          </a:p>
          <a:p>
            <a:endParaRPr lang="en-US" sz="2800" dirty="0"/>
          </a:p>
          <a:p>
            <a:r>
              <a:rPr lang="en-US" sz="2800" dirty="0"/>
              <a:t>Brute force: total number of possible placements: </a:t>
            </a:r>
          </a:p>
          <a:p>
            <a:r>
              <a:rPr lang="en-US" sz="2800" dirty="0"/>
              <a:t>~N</a:t>
            </a:r>
            <a:r>
              <a:rPr lang="en-US" sz="2800" baseline="30000" dirty="0"/>
              <a:t>2 </a:t>
            </a:r>
            <a:r>
              <a:rPr lang="en-US" sz="2800" dirty="0"/>
              <a:t>Choose N ~ 4.4 B (N=8)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21069" y="1365001"/>
          <a:ext cx="1686092" cy="1817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284"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97" y="1348812"/>
            <a:ext cx="1953245" cy="2028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20" y="4361919"/>
            <a:ext cx="3243654" cy="32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0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N Queen Problem Recursion explaination">
            <a:extLst>
              <a:ext uri="{FF2B5EF4-FFF2-40B4-BE49-F238E27FC236}">
                <a16:creationId xmlns:a16="http://schemas.microsoft.com/office/drawing/2014/main" id="{18DC4351-2C1A-44CB-935B-CB90288B6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7"/>
          <a:stretch/>
        </p:blipFill>
        <p:spPr bwMode="auto">
          <a:xfrm>
            <a:off x="457200" y="457200"/>
            <a:ext cx="9144000" cy="6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8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N Queen Problem Recursion explaination">
            <a:extLst>
              <a:ext uri="{FF2B5EF4-FFF2-40B4-BE49-F238E27FC236}">
                <a16:creationId xmlns:a16="http://schemas.microsoft.com/office/drawing/2014/main" id="{17EB0FD4-9C68-4520-8B1F-86222E988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"/>
          <a:stretch/>
        </p:blipFill>
        <p:spPr bwMode="auto">
          <a:xfrm>
            <a:off x="457200" y="457200"/>
            <a:ext cx="9144000" cy="6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7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N Queen Problem Recursion explaination">
            <a:extLst>
              <a:ext uri="{FF2B5EF4-FFF2-40B4-BE49-F238E27FC236}">
                <a16:creationId xmlns:a16="http://schemas.microsoft.com/office/drawing/2014/main" id="{5F945AEB-248B-4F08-89AF-7022CC953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 bwMode="auto">
          <a:xfrm>
            <a:off x="457200" y="457200"/>
            <a:ext cx="9144000" cy="62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4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with Backtracking: n-Queen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3693" y="1625600"/>
            <a:ext cx="9823269" cy="4826000"/>
          </a:xfrm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Find a safe column (from left to right) to place a queen, starting at the first row;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If we find a safe column, make recursive call to place a queen on the next row;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If we cannot find one, backtrack by returning from the recursive call to the previous row and find a different column.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68174"/>
              </p:ext>
            </p:extLst>
          </p:nvPr>
        </p:nvGraphicFramePr>
        <p:xfrm>
          <a:off x="1664704" y="3945749"/>
          <a:ext cx="2638695" cy="2583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72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09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94972"/>
              </p:ext>
            </p:extLst>
          </p:nvPr>
        </p:nvGraphicFramePr>
        <p:xfrm>
          <a:off x="5148130" y="3945746"/>
          <a:ext cx="2682240" cy="258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525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85" y="292468"/>
            <a:ext cx="8675370" cy="725456"/>
          </a:xfrm>
        </p:spPr>
        <p:txBody>
          <a:bodyPr/>
          <a:lstStyle/>
          <a:p>
            <a:r>
              <a:rPr lang="en-US" dirty="0"/>
              <a:t>N Queens with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486" y="1813159"/>
            <a:ext cx="7065875" cy="48143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board[N][N] represents placement of queens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board[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][j] = 0: no queen at row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column j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board[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][j] = 1:queen at row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column j 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Initialize, for all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board[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][j] = 0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PrintBoard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(board): Prints board on the screen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IsSafe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borad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row, col): returns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new queen can be placed at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row,col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in board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Solve(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board,col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): recursively attempts to place (N-col) queens; returns 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failes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82043" y="1139266"/>
          <a:ext cx="1378224" cy="1525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688"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8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190287" y="3821904"/>
          <a:ext cx="1394860" cy="1520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12743" y="3372294"/>
            <a:ext cx="2052485" cy="320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5" dirty="0"/>
              <a:t>Solve(board,3) returns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3475" y="2720814"/>
            <a:ext cx="1115113" cy="320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5" dirty="0"/>
              <a:t>Initial board</a:t>
            </a:r>
          </a:p>
        </p:txBody>
      </p:sp>
    </p:spTree>
    <p:extLst>
      <p:ext uri="{BB962C8B-B14F-4D97-AF65-F5344CB8AC3E}">
        <p14:creationId xmlns:p14="http://schemas.microsoft.com/office/powerpoint/2010/main" val="126990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Warm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56" y="1844959"/>
            <a:ext cx="7399618" cy="5348539"/>
          </a:xfrm>
        </p:spPr>
        <p:txBody>
          <a:bodyPr>
            <a:normAutofit/>
          </a:bodyPr>
          <a:lstStyle/>
          <a:p>
            <a:r>
              <a:rPr lang="en-US" sz="3200" dirty="0" err="1"/>
              <a:t>PrintSolution</a:t>
            </a:r>
            <a:r>
              <a:rPr lang="en-US" sz="3200" dirty="0"/>
              <a:t>(board): prints the board</a:t>
            </a:r>
          </a:p>
          <a:p>
            <a:endParaRPr lang="en-US" sz="3200" dirty="0"/>
          </a:p>
          <a:p>
            <a:r>
              <a:rPr lang="en-US" sz="3200" dirty="0"/>
              <a:t>int </a:t>
            </a:r>
            <a:r>
              <a:rPr lang="en-US" sz="3200" dirty="0" err="1"/>
              <a:t>isSafe</a:t>
            </a:r>
            <a:r>
              <a:rPr lang="en-US" sz="3200" dirty="0"/>
              <a:t>(board, row, col) checks if it is safe to place a queen at (</a:t>
            </a:r>
            <a:r>
              <a:rPr lang="en-US" sz="3200" dirty="0" err="1"/>
              <a:t>row,col</a:t>
            </a:r>
            <a:r>
              <a:rPr lang="en-US" sz="3200" dirty="0"/>
              <a:t>) within the given board.</a:t>
            </a:r>
          </a:p>
          <a:p>
            <a:pPr lvl="1"/>
            <a:r>
              <a:rPr lang="en-US" sz="2800" dirty="0"/>
              <a:t>Returns 1 if it can be placed</a:t>
            </a:r>
          </a:p>
          <a:p>
            <a:pPr lvl="1"/>
            <a:r>
              <a:rPr lang="en-US" sz="2800" dirty="0"/>
              <a:t>Returns 0 otherwise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87594" y="257355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18129" y="257355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027709" y="2176460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037289" y="4092346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415556" y="5266695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1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00607F-DF77-4C63-9574-0880D5DA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6" y="576219"/>
            <a:ext cx="9192058" cy="7153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A8D1CE-187C-4A23-87AD-F1876056748A}"/>
              </a:ext>
            </a:extLst>
          </p:cNvPr>
          <p:cNvSpPr txBox="1"/>
          <p:nvPr/>
        </p:nvSpPr>
        <p:spPr>
          <a:xfrm>
            <a:off x="249382" y="33182"/>
            <a:ext cx="605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N-Queen (4x4) Backtracking – </a:t>
            </a:r>
            <a:r>
              <a:rPr lang="en-US" b="1" dirty="0">
                <a:solidFill>
                  <a:srgbClr val="FF0000"/>
                </a:solidFill>
              </a:rPr>
              <a:t>CODE  </a:t>
            </a:r>
            <a:r>
              <a:rPr lang="en-US" b="1" dirty="0">
                <a:solidFill>
                  <a:schemeClr val="tx2"/>
                </a:solidFill>
              </a:rPr>
              <a:t>(Main function) </a:t>
            </a:r>
          </a:p>
        </p:txBody>
      </p:sp>
    </p:spTree>
    <p:extLst>
      <p:ext uri="{BB962C8B-B14F-4D97-AF65-F5344CB8AC3E}">
        <p14:creationId xmlns:p14="http://schemas.microsoft.com/office/powerpoint/2010/main" val="3522170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8D1CE-187C-4A23-87AD-F1876056748A}"/>
              </a:ext>
            </a:extLst>
          </p:cNvPr>
          <p:cNvSpPr txBox="1"/>
          <p:nvPr/>
        </p:nvSpPr>
        <p:spPr>
          <a:xfrm rot="5400000">
            <a:off x="-1853036" y="2754433"/>
            <a:ext cx="583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N-Queen (4x4) Backtracking – </a:t>
            </a:r>
            <a:r>
              <a:rPr lang="en-US" b="1" dirty="0">
                <a:solidFill>
                  <a:srgbClr val="FF0000"/>
                </a:solidFill>
              </a:rPr>
              <a:t>CODE  </a:t>
            </a:r>
            <a:r>
              <a:rPr lang="en-US" b="1" dirty="0">
                <a:solidFill>
                  <a:schemeClr val="tx2"/>
                </a:solidFill>
              </a:rPr>
              <a:t>(Solve function)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A5CD7-1E25-4ACA-AB6D-055307E2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88" y="22234"/>
            <a:ext cx="800441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5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E26D67-F4DE-4C2D-8FCA-27997607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947"/>
            <a:ext cx="10058400" cy="56565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C11BB-AE10-4CB9-B2CB-97226CEEC2D7}"/>
              </a:ext>
            </a:extLst>
          </p:cNvPr>
          <p:cNvSpPr txBox="1"/>
          <p:nvPr/>
        </p:nvSpPr>
        <p:spPr>
          <a:xfrm>
            <a:off x="-1" y="319510"/>
            <a:ext cx="789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N-Queen (4x4) Backtracking – </a:t>
            </a:r>
            <a:r>
              <a:rPr lang="en-US" b="1" dirty="0">
                <a:solidFill>
                  <a:srgbClr val="FF0000"/>
                </a:solidFill>
              </a:rPr>
              <a:t>CODE  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dirty="0" err="1">
                <a:solidFill>
                  <a:schemeClr val="tx2"/>
                </a:solidFill>
              </a:rPr>
              <a:t>isSafe</a:t>
            </a:r>
            <a:r>
              <a:rPr lang="en-US" b="1" dirty="0">
                <a:solidFill>
                  <a:schemeClr val="tx2"/>
                </a:solidFill>
              </a:rPr>
              <a:t> &amp; </a:t>
            </a:r>
            <a:r>
              <a:rPr lang="en-US" b="1" dirty="0" err="1">
                <a:solidFill>
                  <a:schemeClr val="tx2"/>
                </a:solidFill>
              </a:rPr>
              <a:t>PrintSolution</a:t>
            </a:r>
            <a:r>
              <a:rPr lang="en-US" b="1" dirty="0">
                <a:solidFill>
                  <a:schemeClr val="tx2"/>
                </a:solidFill>
              </a:rPr>
              <a:t> functions) </a:t>
            </a:r>
          </a:p>
        </p:txBody>
      </p:sp>
    </p:spTree>
    <p:extLst>
      <p:ext uri="{BB962C8B-B14F-4D97-AF65-F5344CB8AC3E}">
        <p14:creationId xmlns:p14="http://schemas.microsoft.com/office/powerpoint/2010/main" val="324388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Queens using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785" indent="-565785">
              <a:buAutoNum type="arabicPeriod"/>
            </a:pPr>
            <a:r>
              <a:rPr lang="en-US" sz="2200" dirty="0"/>
              <a:t>Start in leftmost column</a:t>
            </a:r>
          </a:p>
          <a:p>
            <a:pPr marL="565785" indent="-565785">
              <a:buAutoNum type="arabicPeriod"/>
            </a:pPr>
            <a:r>
              <a:rPr lang="en-US" sz="2200" dirty="0"/>
              <a:t>If all queens are placed return true</a:t>
            </a:r>
          </a:p>
          <a:p>
            <a:pPr marL="565785" indent="-565785">
              <a:buAutoNum type="arabicPeriod"/>
            </a:pPr>
            <a:r>
              <a:rPr lang="en-US" sz="2200" dirty="0"/>
              <a:t>For each row in the current column:</a:t>
            </a:r>
          </a:p>
          <a:p>
            <a:pPr marL="895755" lvl="1" indent="-502920">
              <a:buAutoNum type="alphaLcPeriod"/>
            </a:pPr>
            <a:r>
              <a:rPr lang="en-US" sz="1980" dirty="0"/>
              <a:t>If queen can be safely placed in this row, then mark [row, col] as part of the solution and recursively check if this board leads to solution.</a:t>
            </a:r>
          </a:p>
          <a:p>
            <a:pPr marL="895755" lvl="1" indent="-502920">
              <a:buAutoNum type="alphaLcPeriod"/>
            </a:pPr>
            <a:r>
              <a:rPr lang="en-US" sz="1980" dirty="0"/>
              <a:t>If it leads to solution, return true</a:t>
            </a:r>
          </a:p>
          <a:p>
            <a:pPr marL="895755" lvl="1" indent="-502920">
              <a:buAutoNum type="alphaLcPeriod"/>
            </a:pPr>
            <a:r>
              <a:rPr lang="en-US" sz="1980" dirty="0"/>
              <a:t>Else, unmark[row, col] (backtrack) and go to next row (step 3)</a:t>
            </a:r>
          </a:p>
          <a:p>
            <a:pPr marL="502920" indent="-502920">
              <a:buAutoNum type="arabicPeriod"/>
            </a:pPr>
            <a:r>
              <a:rPr lang="en-US" sz="2200" dirty="0"/>
              <a:t>If no rows work, then return false (triggering backtrack)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BA99-A757-423D-A7DE-70319E534C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 Queen Problem Recursion explaination">
            <a:extLst>
              <a:ext uri="{FF2B5EF4-FFF2-40B4-BE49-F238E27FC236}">
                <a16:creationId xmlns:a16="http://schemas.microsoft.com/office/drawing/2014/main" id="{657D11E1-1B51-424D-A33C-967B30D82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7"/>
          <a:stretch/>
        </p:blipFill>
        <p:spPr bwMode="auto">
          <a:xfrm>
            <a:off x="457200" y="457200"/>
            <a:ext cx="9144000" cy="6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2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 Queen Problem Recursion explaination">
            <a:extLst>
              <a:ext uri="{FF2B5EF4-FFF2-40B4-BE49-F238E27FC236}">
                <a16:creationId xmlns:a16="http://schemas.microsoft.com/office/drawing/2014/main" id="{B17E2B0B-5469-411F-8E6A-AE15A8E5F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"/>
          <a:stretch/>
        </p:blipFill>
        <p:spPr bwMode="auto">
          <a:xfrm>
            <a:off x="457200" y="457200"/>
            <a:ext cx="9144000" cy="6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9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 Queen Problem Recursion explaination">
            <a:extLst>
              <a:ext uri="{FF2B5EF4-FFF2-40B4-BE49-F238E27FC236}">
                <a16:creationId xmlns:a16="http://schemas.microsoft.com/office/drawing/2014/main" id="{19CB9EEA-5636-4866-B2C1-3DF9E236C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 bwMode="auto">
          <a:xfrm>
            <a:off x="457200" y="457200"/>
            <a:ext cx="9144000" cy="62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6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 Queen Problem Recursion explaination">
            <a:extLst>
              <a:ext uri="{FF2B5EF4-FFF2-40B4-BE49-F238E27FC236}">
                <a16:creationId xmlns:a16="http://schemas.microsoft.com/office/drawing/2014/main" id="{AD9E553B-2CD8-4046-BE1C-2D4297434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08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 Queen Problem Recursion explaination">
            <a:extLst>
              <a:ext uri="{FF2B5EF4-FFF2-40B4-BE49-F238E27FC236}">
                <a16:creationId xmlns:a16="http://schemas.microsoft.com/office/drawing/2014/main" id="{B8DCA69A-6259-4AAA-8C4E-78EB0E433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2"/>
          <a:stretch/>
        </p:blipFill>
        <p:spPr bwMode="auto">
          <a:xfrm>
            <a:off x="457200" y="457200"/>
            <a:ext cx="9144000" cy="61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4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 Queen Problem Recursion explaination">
            <a:extLst>
              <a:ext uri="{FF2B5EF4-FFF2-40B4-BE49-F238E27FC236}">
                <a16:creationId xmlns:a16="http://schemas.microsoft.com/office/drawing/2014/main" id="{DB447D49-EF67-43DB-9ABA-410FBA773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"/>
          <a:stretch/>
        </p:blipFill>
        <p:spPr bwMode="auto">
          <a:xfrm>
            <a:off x="457200" y="457200"/>
            <a:ext cx="9144000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783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21467</TotalTime>
  <Words>557</Words>
  <Application>Microsoft Office PowerPoint</Application>
  <PresentationFormat>Custom</PresentationFormat>
  <Paragraphs>202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N queens problem using recursive Backtracking</vt:lpstr>
      <vt:lpstr>N Queens using Backtracking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 Queens with backtracking</vt:lpstr>
      <vt:lpstr>Warm up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1442</cp:revision>
  <cp:lastPrinted>2018-10-18T16:26:25Z</cp:lastPrinted>
  <dcterms:created xsi:type="dcterms:W3CDTF">2014-02-04T22:50:07Z</dcterms:created>
  <dcterms:modified xsi:type="dcterms:W3CDTF">2019-10-17T15:54:52Z</dcterms:modified>
</cp:coreProperties>
</file>