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4"/>
  </p:notesMasterIdLst>
  <p:handoutMasterIdLst>
    <p:handoutMasterId r:id="rId25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25" r:id="rId14"/>
    <p:sldId id="480" r:id="rId15"/>
    <p:sldId id="484" r:id="rId16"/>
    <p:sldId id="481" r:id="rId17"/>
    <p:sldId id="482" r:id="rId18"/>
    <p:sldId id="483" r:id="rId19"/>
    <p:sldId id="485" r:id="rId20"/>
    <p:sldId id="487" r:id="rId21"/>
    <p:sldId id="488" r:id="rId22"/>
    <p:sldId id="486" r:id="rId2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>
        <p:scale>
          <a:sx n="90" d="100"/>
          <a:sy n="90" d="100"/>
        </p:scale>
        <p:origin x="480" y="21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preOrder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174749"/>
            <a:ext cx="86114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" y="1610745"/>
            <a:ext cx="8856426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0" y="313878"/>
            <a:ext cx="9978890" cy="67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4" y="1686885"/>
            <a:ext cx="858319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 at the root node and explores all neighboring nodes first. Then for each of these nearest nodes, it explores their unexplored neighbor nodes and so on. A queue data structure is used to carry out the search. </a:t>
            </a:r>
          </a:p>
          <a:p>
            <a:pPr marL="0" indent="0">
              <a:buNone/>
            </a:pPr>
            <a:r>
              <a:rPr lang="en-US" dirty="0" smtClean="0"/>
              <a:t>	Suitable for finding shortest path in a graph - GPS application.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Steps: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Enqueue</a:t>
            </a:r>
            <a:r>
              <a:rPr lang="en-US" dirty="0" smtClean="0"/>
              <a:t> the root node.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Dequeue</a:t>
            </a:r>
            <a:r>
              <a:rPr lang="en-US" dirty="0" smtClean="0"/>
              <a:t> the node and check it -if the sought element is found, done.</a:t>
            </a:r>
          </a:p>
          <a:p>
            <a:pPr marL="0" indent="0">
              <a:buNone/>
            </a:pPr>
            <a:r>
              <a:rPr lang="en-US" dirty="0" smtClean="0"/>
              <a:t>Otherwise, </a:t>
            </a:r>
            <a:r>
              <a:rPr lang="en-US" dirty="0" err="1" smtClean="0"/>
              <a:t>enqueue</a:t>
            </a:r>
            <a:r>
              <a:rPr lang="en-US" dirty="0" smtClean="0"/>
              <a:t> any direct </a:t>
            </a:r>
            <a:r>
              <a:rPr lang="en-US" dirty="0" err="1" smtClean="0"/>
              <a:t>childs</a:t>
            </a:r>
            <a:r>
              <a:rPr lang="en-US" dirty="0" smtClean="0"/>
              <a:t> that have not been tested.</a:t>
            </a:r>
          </a:p>
          <a:p>
            <a:pPr marL="0" indent="0">
              <a:buNone/>
            </a:pPr>
            <a:r>
              <a:rPr lang="en-US" dirty="0" smtClean="0"/>
              <a:t>3. Repeat step#2.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BST_search_BFS_DFS.c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446810"/>
            <a:ext cx="9886595" cy="59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0" y="161845"/>
            <a:ext cx="6699539" cy="474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09" y="4333008"/>
            <a:ext cx="4696691" cy="33350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460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F</a:t>
            </a:r>
            <a:r>
              <a:rPr lang="en-US" dirty="0" smtClean="0"/>
              <a:t>irst Search (DFS)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at the root node and explores as far as possible along each branch, going deeper and deeper in the tree.</a:t>
            </a:r>
          </a:p>
          <a:p>
            <a:pPr>
              <a:buFontTx/>
              <a:buChar char="-"/>
            </a:pPr>
            <a:r>
              <a:rPr lang="en-US" dirty="0" smtClean="0"/>
              <a:t>When a leaf node is reached, the algorithm backtracks to the parent node and checks its children nodes.</a:t>
            </a:r>
          </a:p>
          <a:p>
            <a:pPr>
              <a:buFontTx/>
              <a:buChar char="-"/>
            </a:pPr>
            <a:r>
              <a:rPr lang="en-US" dirty="0" smtClean="0"/>
              <a:t>Can be implemented as a recursive algorithm.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(The algorithm used in on slide#6, “Search </a:t>
            </a:r>
            <a:r>
              <a:rPr lang="en-US" dirty="0"/>
              <a:t>for a Node in </a:t>
            </a:r>
            <a:r>
              <a:rPr lang="en-US" dirty="0" smtClean="0"/>
              <a:t>BST” used DFS)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32381</TotalTime>
  <Words>424</Words>
  <Application>Microsoft Office PowerPoint</Application>
  <PresentationFormat>Custom</PresentationFormat>
  <Paragraphs>78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1820</cp:revision>
  <cp:lastPrinted>2018-11-13T16:22:28Z</cp:lastPrinted>
  <dcterms:created xsi:type="dcterms:W3CDTF">2014-02-04T22:50:07Z</dcterms:created>
  <dcterms:modified xsi:type="dcterms:W3CDTF">2019-11-19T15:51:42Z</dcterms:modified>
</cp:coreProperties>
</file>