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25" r:id="rId14"/>
    <p:sldId id="480" r:id="rId15"/>
    <p:sldId id="481" r:id="rId16"/>
    <p:sldId id="482" r:id="rId17"/>
    <p:sldId id="483" r:id="rId18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 autoAdjust="0"/>
    <p:restoredTop sz="87527" autoAdjust="0"/>
  </p:normalViewPr>
  <p:slideViewPr>
    <p:cSldViewPr snapToGrid="0" snapToObjects="1">
      <p:cViewPr>
        <p:scale>
          <a:sx n="75" d="100"/>
          <a:sy n="75" d="100"/>
        </p:scale>
        <p:origin x="27" y="13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preOrder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4" y="1174749"/>
            <a:ext cx="861141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6" y="1610745"/>
            <a:ext cx="8856426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4" y="1686885"/>
            <a:ext cx="858319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6218-6833-406D-9A15-9FD28C5BC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7868"/>
            <a:ext cx="9245600" cy="742950"/>
          </a:xfrm>
        </p:spPr>
        <p:txBody>
          <a:bodyPr/>
          <a:lstStyle/>
          <a:p>
            <a:r>
              <a:rPr lang="en-US" dirty="0"/>
              <a:t>Height of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6E3A-4DCE-47FE-B921-7E30047B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43012"/>
            <a:ext cx="654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32116</TotalTime>
  <Words>299</Words>
  <Application>Microsoft Office PowerPoint</Application>
  <PresentationFormat>Custom</PresentationFormat>
  <Paragraphs>62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1814</cp:revision>
  <cp:lastPrinted>2018-11-13T16:22:28Z</cp:lastPrinted>
  <dcterms:created xsi:type="dcterms:W3CDTF">2014-02-04T22:50:07Z</dcterms:created>
  <dcterms:modified xsi:type="dcterms:W3CDTF">2019-11-14T18:47:01Z</dcterms:modified>
</cp:coreProperties>
</file>