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sldIdLst>
    <p:sldId id="9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92" d="100"/>
          <a:sy n="92" d="100"/>
        </p:scale>
        <p:origin x="4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OTLSHAPE_G_00000000000000000000000000000000_ShapeBelow0">
            <a:extLst>
              <a:ext uri="{FF2B5EF4-FFF2-40B4-BE49-F238E27FC236}">
                <a16:creationId xmlns:a16="http://schemas.microsoft.com/office/drawing/2014/main" id="{38848410-0552-2F53-3550-4674C9F820DF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225970" y="6555047"/>
            <a:ext cx="496912" cy="0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234" y="3979840"/>
            <a:ext cx="11829955" cy="1087228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235" y="2763820"/>
            <a:ext cx="11829956" cy="1087229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234" y="1550349"/>
            <a:ext cx="11829957" cy="108723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7234" y="5193310"/>
            <a:ext cx="11829953" cy="1087228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8199" y="966149"/>
            <a:ext cx="11048987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7235" y="3979840"/>
            <a:ext cx="825500" cy="108824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235" y="2763821"/>
            <a:ext cx="825500" cy="108824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7235" y="1549337"/>
            <a:ext cx="825500" cy="1088242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7235" y="5193310"/>
            <a:ext cx="825500" cy="1087631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225970" y="846231"/>
            <a:ext cx="0" cy="5708816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7235" y="4299557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Insurance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7235" y="3153393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Health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7235" y="1807641"/>
            <a:ext cx="825500" cy="44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Hospital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7235" y="5415607"/>
            <a:ext cx="825500" cy="29110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Software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V="1">
            <a:off x="2266083" y="789281"/>
            <a:ext cx="113880" cy="128104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140173" y="60377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034506" y="102964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692514" y="102964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33111" y="4290510"/>
            <a:ext cx="23724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Access the list of insurance companies that are accepted by each hospital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100840" y="1589375"/>
            <a:ext cx="2202932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Access available beds in the hospitals 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486462" y="102964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0133710" y="102964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504981" y="102964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282304" y="102964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104119" y="102964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2627263" y="-32647"/>
            <a:ext cx="6937474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Hospital Management Services</a:t>
            </a: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Team#7 Product value Roadmap</a:t>
            </a:r>
            <a:endParaRPr lang="en-US"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TLSHAPE_SLM_aec98ba4df184c8881a011a86b46a3d7_Title">
            <a:extLst>
              <a:ext uri="{FF2B5EF4-FFF2-40B4-BE49-F238E27FC236}">
                <a16:creationId xmlns:a16="http://schemas.microsoft.com/office/drawing/2014/main" id="{8DDAA6B4-EB52-FEFE-1ED9-6A271843225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758417" y="4287680"/>
            <a:ext cx="23724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Submit insurance claim documents to the insurance provider</a:t>
            </a:r>
          </a:p>
        </p:txBody>
      </p:sp>
      <p:sp>
        <p:nvSpPr>
          <p:cNvPr id="7" name="OTLSHAPE_SLM_26615f3a416d4a0a83511ad17e513011_Title">
            <a:extLst>
              <a:ext uri="{FF2B5EF4-FFF2-40B4-BE49-F238E27FC236}">
                <a16:creationId xmlns:a16="http://schemas.microsoft.com/office/drawing/2014/main" id="{FE8BB766-00D0-A462-9CE5-D4E14897E87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100840" y="1911085"/>
            <a:ext cx="2202932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Book the bed in the desired hospital</a:t>
            </a:r>
          </a:p>
        </p:txBody>
      </p:sp>
      <p:sp>
        <p:nvSpPr>
          <p:cNvPr id="9" name="OTLSHAPE_SLM_26615f3a416d4a0a83511ad17e513011_Title">
            <a:extLst>
              <a:ext uri="{FF2B5EF4-FFF2-40B4-BE49-F238E27FC236}">
                <a16:creationId xmlns:a16="http://schemas.microsoft.com/office/drawing/2014/main" id="{7A7DE436-4B3B-9C13-3F6B-50DEFCAD22B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699628" y="1913492"/>
            <a:ext cx="2556684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Access the location of the selected hospital</a:t>
            </a:r>
          </a:p>
        </p:txBody>
      </p:sp>
      <p:sp>
        <p:nvSpPr>
          <p:cNvPr id="10" name="OTLSHAPE_SLM_26615f3a416d4a0a83511ad17e513011_Title">
            <a:extLst>
              <a:ext uri="{FF2B5EF4-FFF2-40B4-BE49-F238E27FC236}">
                <a16:creationId xmlns:a16="http://schemas.microsoft.com/office/drawing/2014/main" id="{941D7F60-019F-C2DA-B796-33E79FB8471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919657" y="1591077"/>
            <a:ext cx="2592834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Able to get list of hospitals in a given range</a:t>
            </a:r>
          </a:p>
        </p:txBody>
      </p:sp>
      <p:sp>
        <p:nvSpPr>
          <p:cNvPr id="11" name="OTLSHAPE_SLM_26615f3a416d4a0a83511ad17e513011_Title">
            <a:extLst>
              <a:ext uri="{FF2B5EF4-FFF2-40B4-BE49-F238E27FC236}">
                <a16:creationId xmlns:a16="http://schemas.microsoft.com/office/drawing/2014/main" id="{2FE98979-0A89-330F-7D5B-1A7BD8B11C6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438293" y="2227127"/>
            <a:ext cx="2592835" cy="306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Predict the disease based on the symptoms using the existing AI systems</a:t>
            </a:r>
          </a:p>
        </p:txBody>
      </p:sp>
      <p:sp>
        <p:nvSpPr>
          <p:cNvPr id="12" name="OTLSHAPE_SLM_26615f3a416d4a0a83511ad17e513011_Title">
            <a:extLst>
              <a:ext uri="{FF2B5EF4-FFF2-40B4-BE49-F238E27FC236}">
                <a16:creationId xmlns:a16="http://schemas.microsoft.com/office/drawing/2014/main" id="{270D7CEE-43AA-205A-3702-A9049A842ED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668256" y="1861903"/>
            <a:ext cx="2330538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Guide videos for simple self-medication</a:t>
            </a:r>
          </a:p>
        </p:txBody>
      </p:sp>
      <p:sp>
        <p:nvSpPr>
          <p:cNvPr id="13" name="OTLSHAPE_SLM_26615f3a416d4a0a83511ad17e513011_Title">
            <a:extLst>
              <a:ext uri="{FF2B5EF4-FFF2-40B4-BE49-F238E27FC236}">
                <a16:creationId xmlns:a16="http://schemas.microsoft.com/office/drawing/2014/main" id="{8A4E6CEF-B7AD-2B7E-D025-E44E5EF7CB4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029045" y="2877457"/>
            <a:ext cx="2330538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Able to schedule in-home medical tests</a:t>
            </a:r>
          </a:p>
        </p:txBody>
      </p:sp>
      <p:sp>
        <p:nvSpPr>
          <p:cNvPr id="14" name="OTLSHAPE_SLM_26615f3a416d4a0a83511ad17e513011_Title">
            <a:extLst>
              <a:ext uri="{FF2B5EF4-FFF2-40B4-BE49-F238E27FC236}">
                <a16:creationId xmlns:a16="http://schemas.microsoft.com/office/drawing/2014/main" id="{79316461-7055-E356-569F-F533FBDE88D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575137" y="3467970"/>
            <a:ext cx="1958431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Access the paperless test reports</a:t>
            </a:r>
          </a:p>
        </p:txBody>
      </p:sp>
      <p:sp>
        <p:nvSpPr>
          <p:cNvPr id="16" name="OTLSHAPE_SLM_26615f3a416d4a0a83511ad17e513011_Title">
            <a:extLst>
              <a:ext uri="{FF2B5EF4-FFF2-40B4-BE49-F238E27FC236}">
                <a16:creationId xmlns:a16="http://schemas.microsoft.com/office/drawing/2014/main" id="{45AAD06F-8A46-CB77-3D1C-3EF7F20C933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6405199" y="3304162"/>
            <a:ext cx="2274815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Track the Vitamin levels of the patient</a:t>
            </a:r>
          </a:p>
        </p:txBody>
      </p:sp>
      <p:sp>
        <p:nvSpPr>
          <p:cNvPr id="32" name="OTLSHAPE_SLM_26615f3a416d4a0a83511ad17e513011_Title">
            <a:extLst>
              <a:ext uri="{FF2B5EF4-FFF2-40B4-BE49-F238E27FC236}">
                <a16:creationId xmlns:a16="http://schemas.microsoft.com/office/drawing/2014/main" id="{ACA125F6-5483-7704-5ECC-2BB5A22E7B7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2464" y="2185451"/>
            <a:ext cx="2330538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Access Doctor’s profile in each hospital</a:t>
            </a:r>
          </a:p>
        </p:txBody>
      </p:sp>
      <p:sp>
        <p:nvSpPr>
          <p:cNvPr id="33" name="OTLSHAPE_SLM_26615f3a416d4a0a83511ad17e513011_Title">
            <a:extLst>
              <a:ext uri="{FF2B5EF4-FFF2-40B4-BE49-F238E27FC236}">
                <a16:creationId xmlns:a16="http://schemas.microsoft.com/office/drawing/2014/main" id="{74FD8726-F763-810A-96F0-1E756781185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849032" y="2957152"/>
            <a:ext cx="2330538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Delivery of the medicines ordered</a:t>
            </a:r>
          </a:p>
        </p:txBody>
      </p:sp>
      <p:sp>
        <p:nvSpPr>
          <p:cNvPr id="34" name="OTLSHAPE_SLM_26615f3a416d4a0a83511ad17e513011_Title">
            <a:extLst>
              <a:ext uri="{FF2B5EF4-FFF2-40B4-BE49-F238E27FC236}">
                <a16:creationId xmlns:a16="http://schemas.microsoft.com/office/drawing/2014/main" id="{435449A0-862D-B5B9-9F80-EFDB00899CE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797506" y="3021103"/>
            <a:ext cx="2330538" cy="216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Track patient medical history</a:t>
            </a:r>
          </a:p>
        </p:txBody>
      </p:sp>
      <p:sp>
        <p:nvSpPr>
          <p:cNvPr id="35" name="OTLSHAPE_SLM_aec98ba4df184c8881a011a86b46a3d7_Title">
            <a:extLst>
              <a:ext uri="{FF2B5EF4-FFF2-40B4-BE49-F238E27FC236}">
                <a16:creationId xmlns:a16="http://schemas.microsoft.com/office/drawing/2014/main" id="{B47DBC82-F398-DE89-4E84-9A432C88BF5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436495" y="4281491"/>
            <a:ext cx="23724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View the perks and benefits of insurance plans provided by insurance companies</a:t>
            </a:r>
          </a:p>
        </p:txBody>
      </p:sp>
      <p:sp>
        <p:nvSpPr>
          <p:cNvPr id="39" name="OTLSHAPE_TB_00000000000000000000000000000000_TodayMarkerShape">
            <a:extLst>
              <a:ext uri="{FF2B5EF4-FFF2-40B4-BE49-F238E27FC236}">
                <a16:creationId xmlns:a16="http://schemas.microsoft.com/office/drawing/2014/main" id="{7190112A-451A-56CD-2D27-E56B401F15C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6200000" flipV="1">
            <a:off x="6688584" y="6490995"/>
            <a:ext cx="113880" cy="128104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TB_00000000000000000000000000000000_TodayMarkerText">
            <a:extLst>
              <a:ext uri="{FF2B5EF4-FFF2-40B4-BE49-F238E27FC236}">
                <a16:creationId xmlns:a16="http://schemas.microsoft.com/office/drawing/2014/main" id="{D22E5693-84B8-4F1E-FD73-DAB87532D3B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183738" y="6600111"/>
            <a:ext cx="58137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Release 1</a:t>
            </a:r>
          </a:p>
        </p:txBody>
      </p:sp>
      <p:cxnSp>
        <p:nvCxnSpPr>
          <p:cNvPr id="47" name="OTLSHAPE_G_00000000000000000000000000000000_ShapeBelow0">
            <a:extLst>
              <a:ext uri="{FF2B5EF4-FFF2-40B4-BE49-F238E27FC236}">
                <a16:creationId xmlns:a16="http://schemas.microsoft.com/office/drawing/2014/main" id="{3EC43F07-DB81-A481-7145-BEA568F7B9EE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8950414" y="6555047"/>
            <a:ext cx="496912" cy="0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G_00000000000000000000000000000000_ShapeBelow0">
            <a:extLst>
              <a:ext uri="{FF2B5EF4-FFF2-40B4-BE49-F238E27FC236}">
                <a16:creationId xmlns:a16="http://schemas.microsoft.com/office/drawing/2014/main" id="{43C39124-D490-8F63-FED2-ABF6258D0C46}"/>
              </a:ext>
            </a:extLst>
          </p:cNvPr>
          <p:cNvCxnSpPr>
            <a:cxnSpLocks/>
          </p:cNvCxnSpPr>
          <p:nvPr>
            <p:custDataLst>
              <p:tags r:id="rId44"/>
            </p:custDataLst>
          </p:nvPr>
        </p:nvCxnSpPr>
        <p:spPr>
          <a:xfrm>
            <a:off x="8950414" y="846231"/>
            <a:ext cx="0" cy="5708816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TLSHAPE_TB_00000000000000000000000000000000_TodayMarkerShape">
            <a:extLst>
              <a:ext uri="{FF2B5EF4-FFF2-40B4-BE49-F238E27FC236}">
                <a16:creationId xmlns:a16="http://schemas.microsoft.com/office/drawing/2014/main" id="{92231935-8600-BB3D-F411-2F98CD060EA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6200000" flipV="1">
            <a:off x="9413028" y="6490995"/>
            <a:ext cx="113880" cy="128104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TB_00000000000000000000000000000000_TodayMarkerText">
            <a:extLst>
              <a:ext uri="{FF2B5EF4-FFF2-40B4-BE49-F238E27FC236}">
                <a16:creationId xmlns:a16="http://schemas.microsoft.com/office/drawing/2014/main" id="{2280E078-52D4-8094-3FCF-A16996CEE9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908182" y="6600111"/>
            <a:ext cx="58137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Release 2</a:t>
            </a:r>
          </a:p>
        </p:txBody>
      </p:sp>
      <p:cxnSp>
        <p:nvCxnSpPr>
          <p:cNvPr id="51" name="OTLSHAPE_G_00000000000000000000000000000000_ShapeBelow0">
            <a:extLst>
              <a:ext uri="{FF2B5EF4-FFF2-40B4-BE49-F238E27FC236}">
                <a16:creationId xmlns:a16="http://schemas.microsoft.com/office/drawing/2014/main" id="{32F83E31-1B6A-AADE-95B2-499F3C8BD450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11219356" y="6555047"/>
            <a:ext cx="496912" cy="0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G_00000000000000000000000000000000_ShapeBelow0">
            <a:extLst>
              <a:ext uri="{FF2B5EF4-FFF2-40B4-BE49-F238E27FC236}">
                <a16:creationId xmlns:a16="http://schemas.microsoft.com/office/drawing/2014/main" id="{40911BDB-3DC4-51A1-504F-72C9ADB7B518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>
            <a:off x="11219356" y="846231"/>
            <a:ext cx="0" cy="5708816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TLSHAPE_TB_00000000000000000000000000000000_TodayMarkerShape">
            <a:extLst>
              <a:ext uri="{FF2B5EF4-FFF2-40B4-BE49-F238E27FC236}">
                <a16:creationId xmlns:a16="http://schemas.microsoft.com/office/drawing/2014/main" id="{97B824DC-ABA0-F6B0-06FB-1437D7000C84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6200000" flipV="1">
            <a:off x="11681970" y="6490995"/>
            <a:ext cx="113880" cy="128104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B_00000000000000000000000000000000_TodayMarkerText">
            <a:extLst>
              <a:ext uri="{FF2B5EF4-FFF2-40B4-BE49-F238E27FC236}">
                <a16:creationId xmlns:a16="http://schemas.microsoft.com/office/drawing/2014/main" id="{E00D4AB4-42DC-7406-3F10-B64E691A2A5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1072002" y="6600111"/>
            <a:ext cx="79162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55" name="OTLSHAPE_SLM_aec98ba4df184c8881a011a86b46a3d7_Title">
            <a:extLst>
              <a:ext uri="{FF2B5EF4-FFF2-40B4-BE49-F238E27FC236}">
                <a16:creationId xmlns:a16="http://schemas.microsoft.com/office/drawing/2014/main" id="{3B299C41-AA8E-4893-D58C-A3D54209B1D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955381" y="5632771"/>
            <a:ext cx="237244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Search Engine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2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E5LTAxLTA5VDE4OjM1OjAwIiwiRW5kRGF0ZSI6IjIwMTktMTAtMTVUMjM6NTk6MDBaIiwiUGVyY2VudGFnZUNvbXBsZXRlIjpudWxsLCJTdHlsZSI6eyIkaWQiOiI3IiwiU2hhcGUiOjYsIlNoYXBlVGhpY2tuZXNzIjoxLCJEdXJhdGlvbkZvcm1hdCI6MCwiSW5jbHVkZU5vbldvcmtpbmdEYXlzSW5EdXJhdGlvbiI6ZmFsc2UsIlBlcmNlbnRhZ2VDb21wbGV0ZVN0eWxlIjp7IiRpZCI6IjgiLCJGb250U2V0dGluZ3MiOnsiJGlkIjoiOSIsIkZvbnRTaXplIjoxMCwiRm9udE5hbWUiOiJDYWxpYnJpIiwiSXNCb2xkIjpmYWxzZSwiSXNJdGFsaWMiOmZhbHNlLCJJc1VuZGVybGluZWQiOmZhbHNlLCJQYXJlbnRTdHlsZSI6bnVsbH0sIkF1dG9TaXplIjowLCJGb3JlZ3JvdW5kIjp7IiRpZCI6IjEwIiwiQ29sb3IiOnsiJGlkIjoi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S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MxIiwiTWFyZ2luIjp7IiRpZCI6IjMyIiwiVG9wIjowLjAsIkxlZnQiOjQuMCwiUmlnaHQiOjQuMCwiQm90dG9tIjowLjB9LCJQYWRkaW5nIjp7IiRpZCI6IjMzIiwiVG9wIjowLjAsIkxlZnQiOjAuMCwiUmlnaHQiOjAuMCwiQm90dG9tIjowLjB9LCJCYWNrZ3JvdW5kIjp7IiRpZCI6IjM0IiwiQ29sb3IiOnsiJGlkIjoiMzUiLCJBIjoyNTUsIlIiOjE2NSwiRyI6MTY1LCJCIjoxNjV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cmVmIjoiMTUifX0sIklzVmlzaWJsZSI6dHJ1ZSwiV2lkdGgiOjAuMCwiSGVpZ2h0IjowLjAsIkJvcmRlclN0eWxlIjp7IiRpZCI6IjQ2IiwiTGluZUNvbG9yIjpudWxsLCJMaW5lV2VpZ2h0IjowLjAsIkxpbmVUeXBlIjowLCJQYXJlbnRTdHlsZSI6bnVsbH0sIlBhcmVudFN0eWxlIjpudWxsfSwiRGF0ZVN0eWxlIjp7IiRpZCI6IjQ3IiwiRm9udFNldHRpbmdzIjp7IiRpZCI6IjQ4IiwiRm9udFNpemUiOjEwLCJGb250TmFtZSI6IkNhbGlicmkiLCJJc0JvbGQiOmZhbHNlLCJJc0l0YWxpYyI6ZmFsc2UsIklzVW5kZXJsaW5lZCI6ZmFsc2UsIlBhcmVudFN0eWxlIjpudWxsfSwiQXV0b1NpemUiOjAsIkZvcmVncm91bmQiOnsiJGlkIjoiNDkiLCJDb2xvciI6eyIkaWQiOiI1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EiLCJUb3AiOjAuMCwiTGVmdCI6MC4wLCJSaWdodCI6MC4wLCJCb3R0b20iOjAuMH0sIlBhZGRpbmciOnsiJGlkIjoiNTIiLCJUb3AiOjAuMCwiTGVmdCI6MC4wLCJSaWdodCI6MC4wLCJCb3R0b20iOjAuMH0sIkJhY2tncm91bmQiOnsiJGlkIjoiNTMiLCJDb2xvciI6eyIkcmVmIjoiMTUifX0sIklzVmlzaWJsZSI6dHJ1ZSwiV2lkdGgiOjAuMCwiSGVpZ2h0IjowLjAsIkJvcmRlclN0eWxlIjp7IiRpZCI6IjU0IiwiTGluZUNvbG9yIjpudWxsLCJMaW5lV2VpZ2h0IjowLjAsIkxpbmVUeXBlIjowLCJQYXJlbnRTdHlsZSI6bnVsbH0sIlBhcmVudFN0eWxlIjpudWxsfSwiRGF0ZUZvcm1hdCI6eyIkaWQiOiI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iIsIkZvcm1hdCI6MCwiSXNWaXNpYmxlIjpmYWxzZSwiTGFzdEtub3duVmlzaWJpbGl0eVN0YXRlIjpmYWxzZX0sIklzVmlzaWJsZSI6ZmFsc2UsIlBhcmVudFN0eWxlIjpudWxsfSwiSW5kZXgiOjEsIlNtYXJ0RHVyYXRpb25BY3RpdmF0ZWQiOmZhbHNlLCJEYXRlRm9ybWF0Ijp7IiRyZWYiOiI1NSJ9LCJXZWVrTnVtYmVyaW5nIjp7IiRpZCI6IjU3IiwiRm9ybWF0IjowLCJJc1Zpc2libGUiOmZhbHNlLCJMYXN0S25vd25WaXNpYmlsaXR5U3RhdGUiOmZhbHNlfSwiSWQiOiI0YWIxMTFiYS0xZGNjLTQzNDMtODQzYy1hMmI3MDI3ZjNkZTYiLCJJbXBvcnRJZCI6bnVsbCwiVGl0bGUiOiJUYXNrIiwiTm90ZSI6bnVsbCwiSHlwZXJsaW5rIjp7IiRpZCI6IjU4IiwiQWRkcmVzcyI6IiIsIlN1YkFkZHJlc3MiOiIifSwiSXNDaGFuZ2VkIjpmYWxzZSwiSXNOZXciOmZhbHNlfX1dLCJfbWlsZXN0b25lcyI6W10sIklkIjoiMDAwMDAwMDAtMDAwMC0wMDAwLTAwMDAtMDAwMDAwMDAwMDAwIiwiSXNTaW5nbGVJdGVtUm93Ijp0cnVlfSx7IiRpZCI6IjU5IiwiX3Rhc2tzIjpbXSwiX21pbGVzdG9uZXMiOlt7IiRpZCI6IjYwIiwiSWQiOiI2NTY2OTEzNC1kMThhLTQzZTItODk1OS1kYzk3MmVmMjcyNTIiLCJJbmRleCI6MiwiR3JvdXBJZCI6Ijc0ZDNmYmQyLWY0NjQtNDFlMS04MjliLWM1NzI0Yjg0YmQ0MSIsIlRpdGxlIjoiT3B0aW1pemUgZm9yIE1vYmlsZSIsIkRhdGVUaW1lIjoiMjAxOS0wNC0xM1QyMzo1OTowMFoiLCJQZXJjZW50YWdlQ29tcGxldGUiOm51bGwsIk5vdGUiOm51bGwsIlN0eWxlIjp7IiRpZCI6IjYxIiwiVGl0bGVQb3NpdGlvbiI6IlJpZ2h0IiwiRGF0ZVBvc2l0aW9uIjoiTGVmdCIsIlNoYXBlVHlwZSI6MTQsIlNoYXBlU2l6ZSI6MSwiU2hhcGVTdHlsZSI6eyIkaWQiOiI2MiIsIk1hcmdpbiI6eyIkaWQiOiI2MyIsIlRvcCI6MC4wLCJMZWZ0IjowLjAsIlJpZ2h0IjowLjAsIkJvdHRvbSI6MC4wfSwiUGFkZGluZyI6eyIkaWQiOiI2NCIsIlRvcCI6MC4wLCJMZWZ0IjowLjAsIlJpZ2h0IjowLjAsIkJvdHRvbSI6MC4wfSwiQmFja2dyb3VuZCI6eyIkaWQiOiI2NSIsIkNvbG9yIjp7IiRpZCI6IjY2IiwiQSI6MjU1LCJSIjoyNTUsIkciOjE5MiwiQiI6MH19LCJJc1Zpc2libGUiOnRydWUsIldpZHRoIjoxMy4wLCJIZWlnaHQiOjEzLjAsIkJvcmRlclN0eWxlIjp7IiRpZCI6IjY3IiwiTGluZUNvbG9yIjpudWxsLCJMaW5lV2VpZ2h0IjowLjAsIkxpbmVUeXBlIjowLCJQYXJlbnRTdHlsZSI6bnVsbH0sIlBhcmVudFN0eWxlIjpudWxsfSwiVGl0bGVTdHlsZSI6eyIkaWQiOiI2OCIsIkZvbnRTZXR0aW5ncyI6eyIkaWQiOiI2OSIsIkZvbnRTaXplIjoxMSwiRm9udE5hbWUiOiJDYWxpYnJpIiwiSXNCb2xkIjp0cnVlLCJJc0l0YWxpYyI6ZmFsc2UsIklzVW5kZXJsaW5lZCI6ZmFsc2UsIlBhcmVudFN0eWxlIjpudWxsfSwiQXV0b1NpemUiOjAsIkZvcmVncm91bmQiOnsiJGlkIjoiNzAiLCJDb2xvciI6eyIkaWQiOiI3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iIsIlRvcCI6MC4wLCJMZWZ0IjowLjAsIlJpZ2h0IjowLjAsIkJvdHRvbSI6MC4wfSwiUGFkZGluZyI6eyIkaWQiOiI3MyIsIlRvcCI6MC4wLCJMZWZ0IjowLjAsIlJpZ2h0IjowLjAsIkJvdHRvbSI6MC4wfSwiQmFja2dyb3VuZCI6eyIkaWQiOiI3NCIsIkNvbG9yIjp7IiRyZWYiOiIxNSJ9fSwiSXNWaXNpYmxlIjp0cnVlLCJXaWR0aCI6MC4wLCJIZWlnaHQiOjAuMCwiQm9yZGVyU3R5bGUiOm51bGwsIlBhcmVudFN0eWxlIjpudWxsfSwiRGF0ZVN0eWxlIjp7IiRpZCI6Ijc1IiwiRm9udFNldHRpbmdzIjp7IiRpZCI6Ijc2IiwiRm9udFNpemUiOjEwLCJGb250TmFtZSI6IkNhbGlicmkiLCJJc0JvbGQiOmZhbHNlLCJJc0l0YWxpYyI6ZmFsc2UsIklzVW5kZXJsaW5lZCI6ZmFsc2UsIlBhcmVudFN0eWxlIjpudWxsfSwiQXV0b1NpemUiOjAsIkZvcmVncm91bmQiOnsiJGlkIjoiNzciLCJDb2xvciI6eyIkaWQiOiI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kiLCJUb3AiOjAuMCwiTGVmdCI6MC4wLCJSaWdodCI6MC4wLCJCb3R0b20iOjAuMH0sIlBhZGRpbmciOnsiJGlkIjoiODAiLCJUb3AiOjAuMCwiTGVmdCI6MC4wLCJSaWdodCI6MC4wLCJCb3R0b20iOjAuMH0sIkJhY2tncm91bmQiOnsiJGlkIjoiODEiLCJDb2xvciI6eyIkcmVmIjoiMTUifX0sIklzVmlzaWJsZSI6ZmFsc2UsIldpZHRoIjowLjAsIkhlaWdodCI6MC4wLCJCb3JkZXJTdHlsZSI6bnVsbCwiUGFyZW50U3R5bGUiOm51bGx9LCJEYXRlRm9ybWF0Ijp7IiRpZCI6I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zIiwiRm9ybWF0IjowLCJJc1Zpc2libGUiOmZhbHNlLCJMYXN0S25vd25WaXNpYmlsaXR5U3RhdGUiOmZhbHNlfSwiSXNWaXNpYmxlIjp0cnVlLCJQYXJlbnRTdHlsZSI6bnVsbH0sIkh5cGVybGluayI6eyIkaWQiOiI4NCIsIkFkZHJlc3MiOiIiLCJTdWJBZGRyZXNzIjoiIn0sIkltcG9ydElkIjpudWxsfSx7IiRpZCI6Ijg1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4NiIsIlRpdGxlUG9zaXRpb24iOiJSaWdodCIsIkRhdGVQb3NpdGlvbiI6IkxlZnQiLCJTaGFwZVR5cGUiOjE0LCJTaGFwZVNpemUiOjEsIlNoYXBlU3R5bGUiOnsiJGlkIjoiODciLCJNYXJnaW4iOnsiJHJlZiI6IjYzIn0sIlBhZGRpbmciOnsiJHJlZiI6IjY0In0sIkJhY2tncm91bmQiOnsiJGlkIjoiODgiLCJDb2xvciI6eyIkaWQiOiI4OSIsIkEiOjI1NSwiUiI6MjU1LCJHIjoxOTIsIkIiOjB9fSwiSXNWaXNpYmxlIjp0cnVlLCJXaWR0aCI6MTMuMCwiSGVpZ2h0IjoxMy4wLCJCb3JkZXJTdHlsZSI6eyIkaWQiOiI5MCIsIkxpbmVDb2xvciI6bnVsbCwiTGluZVdlaWdodCI6MC4wLCJMaW5lVHlwZSI6MCwiUGFyZW50U3R5bGUiOm51bGx9LCJQYXJlbnRTdHlsZSI6bnVsbH0sIlRpdGxlU3R5bGUiOnsiJGlkIjoiOTEiLCJGb250U2V0dGluZ3MiOnsiJGlkIjoiOTIiLCJGb250U2l6ZSI6MTEsIkZvbnROYW1lIjoiQ2FsaWJyaSIsIklzQm9sZCI6dHJ1ZSwiSXNJdGFsaWMiOmZhbHNlLCJJc1VuZGVybGluZWQiOmZhbHNlLCJQYXJlbnRTdHlsZSI6bnVsbH0sIkF1dG9TaXplIjoyLCJGb3JlZ3JvdW5kIjp7IiRpZCI6IjkzIiwiQ29sb3IiOnsiJGlkIjoiOTQiLCJBIjoyNTUsIlIiOjAsIkciOjAsIkIiOjB9fSwiTWF4V2lkdGgiOjEwMC43NzMzMzMzMzMzMzMzN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OTUiLCJGb250U2V0dGluZ3MiOnsiJGlkIjoiOTY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IiwiRm9ybWF0IjowLCJJc1Zpc2libGUiOmZhbHNlLCJMYXN0S25vd25WaXNpYmlsaXR5U3RhdGUiOmZhbHNlfSwiSXNWaXNpYmxlIjp0cnVlLCJQYXJlbnRTdHlsZSI6bnVsbH0sIkh5cGVybGluayI6eyIkaWQiOiI5OSIsIkFkZHJlc3MiOiIiLCJTdWJBZGRyZXNzIjoiIn0sIkltcG9ydElkIjpudWxsfSx7IiRpZCI6IjEwMCIsIklkIjoiNTYxZDNmMzQtN2QxYi00NTQ0LTkxYWMtNGRlOTc5N2EzZjRkIiwiSW5kZXgiOjQsIkdyb3VwSWQiOiI3NGQzZmJkMi1mNDY0LTQxZTEtODI5Yi1jNTcyNGI4NGJkNDEiLCJUaXRsZSI6IkVDb21tZXJjZSBEZXYiLCJEYXRlVGltZSI6IjIwMTktMDctMTNUMjM6NTk6MDBaIiwiUGVyY2VudGFnZUNvbXBsZXRlIjpudWxsLCJOb3RlIjpudWxsLCJTdHlsZSI6eyIkaWQiOiIxMDEiLCJUaXRsZVBvc2l0aW9uIjoiUmlnaHQiLCJEYXRlUG9zaXRpb24iOiJMZWZ0IiwiU2hhcGVUeXBlIjoxNCwiU2hhcGVTaXplIjoxLCJTaGFwZVN0eWxlIjp7IiRpZCI6IjEwMiIsIk1hcmdpbiI6eyIkcmVmIjoiNjMifSwiUGFkZGluZyI6eyIkcmVmIjoiNjQifSwiQmFja2dyb3VuZCI6eyIkaWQiOiIxMDMiLCJDb2xvciI6eyIkaWQiOiIxMDQiLCJBIjoyNTUsIlIiOjI1NSwiRyI6MTkyLCJCIjowfX0sIklzVmlzaWJsZSI6dHJ1ZSwiV2lkdGgiOjEzLjAsIkhlaWdodCI6MTMuMCwiQm9yZGVyU3R5bGUiOnsiJGlkIjoiMTA1IiwiTGluZUNvbG9yIjpudWxsLCJMaW5lV2VpZ2h0IjowLjAsIkxpbmVUeXBlIjowLCJQYXJlbnRTdHlsZSI6bnVsbH0sIlBhcmVudFN0eWxlIjpudWxsfSwiVGl0bGVTdHlsZSI6eyIkaWQiOiIxMDYiLCJGb250U2V0dGluZ3MiOnsiJGlkIjoiMTA3IiwiRm9udFNpemUiOjExLCJGb250TmFtZSI6IkNhbGlicmkiLCJJc0JvbGQiOnRydWUsIklzSXRhbGljIjpmYWxzZSwiSXNVbmRlcmxpbmVkIjpmYWxzZSwiUGFyZW50U3R5bGUiOm51bGx9LCJBdXRvU2l6ZSI6MCwiRm9yZWdyb3VuZCI6eyIkaWQiOiIxMDgiLCJDb2xvciI6eyIkaWQiOiIxMD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xMTAiLCJGb250U2V0dGluZ3MiOnsiJGlkIjoiMTEx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x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zIiwiRm9ybWF0IjowLCJJc1Zpc2libGUiOmZhbHNlLCJMYXN0S25vd25WaXNpYmlsaXR5U3RhdGUiOmZhbHNlfSwiSXNWaXNpYmxlIjp0cnVlLCJQYXJlbnRTdHlsZSI6bnVsbH0sIkh5cGVybGluayI6eyIkaWQiOiIxMTQiLCJBZGRyZXNzIjoiIiwiU3ViQWRkcmVzcyI6IiJ9LCJJbXBvcnRJZCI6bnVsbH0seyIkaWQiOiIxMTUiLCJJZCI6ImM4MWI0NmQzLTI4NGMtNGI4Yi04ZjIxLTBmYWEyOTEwZjQ5YiIsIkluZGV4Ijo1LCJHcm91cElkIjoiNzRkM2ZiZDItZjQ2NC00MWUxLTgyOWItYzU3MjRiODRiZDQxIiwiVGl0bGUiOiJFQ29tbWVyY2UgVXBkYXRlIiwiRGF0ZVRpbWUiOiIyMDE5LTEwLTEzVDIzOjU5OjAwWiIsIlBlcmNlbnRhZ2VDb21wbGV0ZSI6bnVsbCwiTm90ZSI6bnVsbCwiU3R5bGUiOnsiJGlkIjoiMTE2IiwiVGl0bGVQb3NpdGlvbiI6IlJpZ2h0IiwiRGF0ZVBvc2l0aW9uIjoiTGVmdCIsIlNoYXBlVHlwZSI6MTQsIlNoYXBlU2l6ZSI6MSwiU2hhcGVTdHlsZSI6eyIkaWQiOiIxMTciLCJNYXJnaW4iOnsiJHJlZiI6IjYzIn0sIlBhZGRpbmciOnsiJHJlZiI6IjY0In0sIkJhY2tncm91bmQiOnsiJGlkIjoiMTE4IiwiQ29sb3IiOnsiJGlkIjoiMTE5IiwiQSI6MjU1LCJSIjoyNTUsIkciOjE5MiwiQiI6MH19LCJJc1Zpc2libGUiOnRydWUsIldpZHRoIjoxMy4wLCJIZWlnaHQiOjEzLjAsIkJvcmRlclN0eWxlIjp7IiRpZCI6IjEyMCIsIkxpbmVDb2xvciI6bnVsbCwiTGluZVdlaWdodCI6MC4wLCJMaW5lVHlwZSI6MCwiUGFyZW50U3R5bGUiOm51bGx9LCJQYXJlbnRTdHlsZSI6bnVsbH0sIlRpdGxlU3R5bGUiOnsiJGlkIjoiMTIxIiwiRm9udFNldHRpbmdzIjp7IiRpZCI6IjEyMiIsIkZvbnRTaXplIjoxMSwiRm9udE5hbWUiOiJDYWxpYnJpIiwiSXNCb2xkIjp0cnVlLCJJc0l0YWxpYyI6ZmFsc2UsIklzVW5kZXJsaW5lZCI6ZmFsc2UsIlBhcmVudFN0eWxlIjpudWxsfSwiQXV0b1NpemUiOjIsIkZvcmVncm91bmQiOnsiJGlkIjoiMTIzIiwiQ29sb3IiOnsiJGlkIjoiMTI0IiwiQSI6MjU1LCJSIjowLCJHIjowLCJCIjowfX0sIk1heFdpZHRoIjo5MC4yO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I1IiwiRm9udFNldHRpbmdzIjp7IiRpZCI6IjEyN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x9LCJIeXBlcmxpbmsiOnsiJGlkIjoiMTI5IiwiQWRkcmVzcyI6IiIsIlN1YkFkZHJlc3MiOiIifSwiSW1wb3J0SWQiOm51bGx9XSwiSWQiOiI3NGQzZmJkMi1mNDY0LTQxZTEtODI5Yi1jNTcyNGI4NGJkNDEiLCJJc1NpbmdsZUl0ZW1Sb3ciOmZhbHNlfSx7IiRpZCI6IjEzMCIsIl90YXNrcyI6W10sIl9taWxlc3RvbmVzIjpbeyIkaWQiOiIxMzE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TMyIiwiVGl0bGVQb3NpdGlvbiI6IlJpZ2h0IiwiRGF0ZVBvc2l0aW9uIjoiTGVmdCIsIlNoYXBlVHlwZSI6MTQsIlNoYXBlU2l6ZSI6MSwiU2hhcGVTdHlsZSI6eyIkaWQiOiIxMzMiLCJNYXJnaW4iOnsiJHJlZiI6IjYzIn0sIlBhZGRpbmciOnsiJHJlZiI6IjY0In0sIkJhY2tncm91bmQiOnsiJGlkIjoiMTM0IiwiQ29sb3IiOnsiJGlkIjoiMTM1IiwiQSI6MjU1LCJSIjoyNTUsIkciOjE5MiwiQiI6MH19LCJJc1Zpc2libGUiOnRydWUsIldpZHRoIjoxMy4wLCJIZWlnaHQiOjEzLjAsIkJvcmRlclN0eWxlIjp7IiRpZCI6IjEzNiIsIkxpbmVDb2xvciI6bnVsbCwiTGluZVdlaWdodCI6MC4wLCJMaW5lVHlwZSI6MCwiUGFyZW50U3R5bGUiOm51bGx9LCJQYXJlbnRTdHlsZSI6bnVsbH0sIlRpdGxlU3R5bGUiOnsiJGlkIjoiMTM3IiwiRm9udFNldHRpbmdzIjp7IiRpZCI6IjEzOCIsIkZvbnRTaXplIjoxMSwiRm9udE5hbWUiOiJDYWxpYnJpIiwiSXNCb2xkIjp0cnVlLCJJc0l0YWxpYyI6ZmFsc2UsIklzVW5kZXJsaW5lZCI6ZmFsc2UsIlBhcmVudFN0eWxlIjpudWxsfSwiQXV0b1NpemUiOjAsIkZvcmVncm91bmQiOnsiJGlkIjoiMTM5IiwiQ29sb3IiOnsiJGlkIjoiMTQ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Q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CIsIkZvcm1hdCI6MCwiSXNWaXNpYmxlIjpmYWxzZSwiTGFzdEtub3duVmlzaWJpbGl0eVN0YXRlIjpmYWxzZX0sIklzVmlzaWJsZSI6dHJ1ZSwiUGFyZW50U3R5bGUiOm51bGx9LCJIeXBlcmxpbmsiOnsiJGlkIjoiMTQ1IiwiQWRkcmVzcyI6IiIsIlN1YkFkZHJlc3MiOiIifSwiSW1wb3J0SWQiOm51bGx9LHsiJGlkIjoiMTQ2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xNDciLCJUaXRsZVBvc2l0aW9uIjoiUmlnaHQiLCJEYXRlUG9zaXRpb24iOiJMZWZ0IiwiU2hhcGVUeXBlIjoxNCwiU2hhcGVTaXplIjoxLCJTaGFwZVN0eWxlIjp7IiRpZCI6IjE0OCIsIk1hcmdpbiI6eyIkcmVmIjoiNjMifSwiUGFkZGluZyI6eyIkcmVmIjoiNjQifSwiQmFja2dyb3VuZCI6eyIkaWQiOiIxNDkiLCJDb2xvciI6eyIkaWQiOiIxNTAiLCJBIjoyNTUsIlIiOjI1NSwiRyI6MTkyLCJCIjowfX0sIklzVmlzaWJsZSI6dHJ1ZSwiV2lkdGgiOjEzLjAsIkhlaWdodCI6MTMuMCwiQm9yZGVyU3R5bGUiOnsiJGlkIjoiMTUxIiwiTGluZUNvbG9yIjpudWxsLCJMaW5lV2VpZ2h0IjowLjAsIkxpbmVUeXBlIjowLCJQYXJlbnRTdHlsZSI6bnVsbH0sIlBhcmVudFN0eWxlIjpudWxsfSwiVGl0bGVTdHlsZSI6eyIkaWQiOiIxNTIiLCJGb250U2V0dGluZ3MiOnsiJGlkIjoiMTUzIiwiRm9udFNpemUiOjExLCJGb250TmFtZSI6IkNhbGlicmkiLCJJc0JvbGQiOnRydWUsIklzSXRhbGljIjpmYWxzZSwiSXNVbmRlcmxpbmVkIjpmYWxzZSwiUGFyZW50U3R5bGUiOm51bGx9LCJBdXRvU2l6ZSI6MiwiRm9yZWdyb3VuZCI6eyIkaWQiOiIxNTQiLCJDb2xvciI6eyIkaWQiOiIxNTUiLCJBIjoyNTUsIlIiOjAsIkciOjAsIkIiOjB9fSwiTWF4V2lkdGgiOjc0LjM5NjY2NjY2NjY2NjY3NS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IeXBlcmxpbmsiOnsiJGlkIjoiMTYwIiwiQWRkcmVzcyI6IiIsIlN1YkFkZHJlc3MiOiIifSwiSW1wb3J0SWQiOm51bGx9LHsiJGlkIjoiMTYx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E2MiIsIlRpdGxlUG9zaXRpb24iOiJSaWdodCIsIkRhdGVQb3NpdGlvbiI6IkxlZnQiLCJTaGFwZVR5cGUiOjE0LCJTaGFwZVNpemUiOjEsIlNoYXBlU3R5bGUiOnsiJGlkIjoiMTYzIiwiTWFyZ2luIjp7IiRyZWYiOiI2MyJ9LCJQYWRkaW5nIjp7IiRyZWYiOiI2NCJ9LCJCYWNrZ3JvdW5kIjp7IiRpZCI6IjE2NCIsIkNvbG9yIjp7IiRpZCI6IjE2NSIsIkEiOjI1NSwiUiI6MjU1LCJHIjoxOTIsIkIiOjB9fSwiSXNWaXNpYmxlIjp0cnVlLCJXaWR0aCI6MTMuMCwiSGVpZ2h0IjoxMy4wLCJCb3JkZXJTdHlsZSI6eyIkaWQiOiIxNjYiLCJMaW5lQ29sb3IiOm51bGwsIkxpbmVXZWlnaHQiOjAuMCwiTGluZVR5cGUiOjAsIlBhcmVudFN0eWxlIjpudWxsfSwiUGFyZW50U3R5bGUiOm51bGx9LCJUaXRsZVN0eWxlIjp7IiRpZCI6IjE2NyIsIkZvbnRTZXR0aW5ncyI6eyIkaWQiOiIxNjgiLCJGb250U2l6ZSI6MTEsIkZvbnROYW1lIjoiQ2FsaWJyaSIsIklzQm9sZCI6dHJ1ZSwiSXNJdGFsaWMiOmZhbHNlLCJJc1VuZGVybGluZWQiOmZhbHNlLCJQYXJlbnRTdHlsZSI6bnVsbH0sIkF1dG9TaXplIjowLCJGb3JlZ3JvdW5kIjp7IiRpZCI6IjE2OSIsIkNvbG9yIjp7IiRpZCI6IjE3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E3MSIsIkZvbnRTZXR0aW5ncyI6eyIkaWQiOiIxNzI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E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QiLCJGb3JtYXQiOjAsIklzVmlzaWJsZSI6ZmFsc2UsIkxhc3RLbm93blZpc2liaWxpdHlTdGF0ZSI6ZmFsc2V9LCJJc1Zpc2libGUiOnRydWUsIlBhcmVudFN0eWxlIjpudWxsfSwiSHlwZXJsaW5rIjp7IiRpZCI6IjE3NSIsIkFkZHJlc3MiOiIiLCJTdWJBZGRyZXNzIjoiIn0sIkltcG9ydElkIjpudWxsfV0sIklkIjoiOWE0YWI4NTktNTg0Zi00ODk4LTljN2EtNDY0YmE5YTVjMTUxIiwiSXNTaW5nbGVJdGVtUm93IjpmYWxzZX0seyIkaWQiOiIxNzYiLCJfdGFza3MiOltdLCJfbWlsZXN0b25lcyI6W3siJGlkIjoiMTc3IiwiSWQiOiJjODNjNjNkZC01ZDMwLTQwOTEtODIxYi0wZWNmM2Y4YmUyYjkiLCJJbmRleCI6OSwiR3JvdXBJZCI6bnVsbCwiVGl0bGUiOiJCbG9nIERlc2lnbiBVcGRhdGUiLCJEYXRlVGltZSI6IjIwMTktMDctMTNUMjM6NTk6MDBaIiwiUGVyY2VudGFnZUNvbXBsZXRlIjpudWxsLCJOb3RlIjpudWxsLCJTdHlsZSI6eyIkaWQiOiIxNzgiLCJUaXRsZVBvc2l0aW9uIjoiUmlnaHQiLCJEYXRlUG9zaXRpb24iOiJMZWZ0IiwiU2hhcGVUeXBlIjoxNCwiU2hhcGVTaXplIjoxLCJTaGFwZVN0eWxlIjp7IiRpZCI6IjE3OSIsIk1hcmdpbiI6eyIkcmVmIjoiNjMifSwiUGFkZGluZyI6eyIkcmVmIjoiNjQifSwiQmFja2dyb3VuZCI6eyIkaWQiOiIxODAiLCJDb2xvciI6eyIkaWQiOiIxODEiLCJBIjoyNTUsIlIiOjI1NSwiRyI6MTkyLCJCIjowfX0sIklzVmlzaWJsZSI6dHJ1ZSwiV2lkdGgiOjEzLjAsIkhlaWdodCI6MTMuMCwiQm9yZGVyU3R5bGUiOnsiJGlkIjoiMTgyIiwiTGluZUNvbG9yIjpudWxsLCJMaW5lV2VpZ2h0IjowLjAsIkxpbmVUeXBlIjowLCJQYXJlbnRTdHlsZSI6bnVsbH0sIlBhcmVudFN0eWxlIjpudWxsfSwiVGl0bGVTdHlsZSI6eyIkaWQiOiIxODMiLCJGb250U2V0dGluZ3MiOnsiJGlkIjoiMTg0IiwiRm9udFNpemUiOjExLCJGb250TmFtZSI6IkNhbGlicmkiLCJJc0JvbGQiOnRydWUsIklzSXRhbGljIjpmYWxzZSwiSXNVbmRlcmxpbmVkIjpmYWxzZSwiUGFyZW50U3R5bGUiOm51bGx9LCJBdXRvU2l6ZSI6MiwiRm9yZWdyb3VuZCI6eyIkaWQiOiIxODUiLCJDb2xvciI6eyIkaWQiOiIxODY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MTg3IiwiRm9udFNldHRpbmdzIjp7IiRpZCI6IjE4OC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MT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IeXBlcmxpbmsiOnsiJGlkIjoiMTkxIiwiQWRkcmVzcyI6IiIsIlN1YkFkZHJlc3MiOiIifSwiSW1wb3J0SWQiOm51bGx9XSwiSWQiOiIwMDAwMDAwMC0wMDAwLTAwMDAtMDAwMC0wMDAwMDAwMDAwMDAiLCJJc1NpbmdsZUl0ZW1Sb3ciOnRydWV9XSwiSW5kZXgiOjAsIklkIjoiNjQxNDM1ZDEtOGM3MC00MjNhLTlkZGQtOGJlYmIwMDYyOGUzIiwiSGVhZGVyVGV4dCI6bnVsbCwiSXNEZWZhdWx0Ijp0cnVlLCJTdHlsZSI6eyIkaWQiOiIxOTIiLCJIZWFkZXJTdHlsZSI6eyIkaWQiOiIxOTMiLCJUZXh0U3R5bGUiOnsiJGlkIjoiMTk0IiwiRm9udFNldHRpbmdzIjp7IiRpZCI6IjE5NSIsIkZvbnRTaXplIjoxMSwiRm9udE5hbWUiOiJDYWxpYnJpIiwiSXNCb2xkIjpmYWxzZSwiSXNJdGFsaWMiOmZhbHNlLCJJc1VuZGVybGluZWQiOmZhbHNlLCJQYXJlbnRTdHlsZSI6bnVsbH0sIkF1dG9TaXplIjoyLCJGb3JlZ3JvdW5kIjp7IiRpZCI6IjE5NiIsIkNvbG9yIjp7IiRpZCI6IjE5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5OCIsIlRvcCI6MC4wLCJMZWZ0IjowLjAsIlJpZ2h0IjowLjAsIkJvdHRvbSI6MC4wfSwiUGFkZGluZyI6eyIkaWQiOiIxOTkiLCJUb3AiOjAuMCwiTGVmdCI6MC4wLCJSaWdodCI6MC4wLCJCb3R0b20iOjAuMH0sIkJhY2tncm91bmQiOm51bGwsIklzVmlzaWJsZSI6dHJ1ZSwiV2lkdGgiOjAuMCwiSGVpZ2h0IjowLjAsIkJvcmRlclN0eWxlIjpudWxsLCJQYXJlbnRTdHlsZSI6bnVsbH0sIlJlY3RhbmdsZVN0eWxlIjp7IiRpZCI6IjIwMCIsIk1hcmdpbiI6eyIkaWQiOiIyMDEiLCJUb3AiOjAuMCwiTGVmdCI6MC4wLCJSaWdodCI6MC4wLCJCb3R0b20iOjAuMH0sIlBhZGRpbmciOnsiJGlkIjoiMjAyIiwiVG9wIjowLjAsIkxlZnQiOjAuMCwiUmlnaHQiOjAuMCwiQm90dG9tIjowLjB9LCJCYWNrZ3JvdW5kIjp7IiRpZCI6IjIwMyIsIkNvbG9yIjp7IiRpZCI6IjIwNCIsIkEiOjYzLCJSIjoyNTUsIkciOjE5MiwiQiI6MH19LCJJc1Zpc2libGUiOnRydWUsIldpZHRoIjowLjAsIkhlaWdodCI6MC4wLCJCb3JkZXJTdHlsZSI6eyIkaWQiOiIyMDUiLCJMaW5lQ29sb3IiOnsiJGlkIjoiMjA2IiwiJHR5cGUiOiJOTFJFLkNvbW1vbi5Eb20uU29saWRDb2xvckJydXNoLCBOTFJFLkNvbW1vbiIsIkNvbG9yIjp7IiRpZCI6IjIwNyIsIkEiOjI1NSwiUiI6MjU1LCJHIjowLCJCIjowfX0sIkxpbmVXZWlnaHQiOjAuMCwiTGluZVR5cGUiOjAsIlBhcmVudFN0eWxlIjpudWxsfSwiUGFyZW50U3R5bGUiOm51bGx9LCJNYXJnaW4iOnsiJGlkIjoiMjA4IiwiVG9wIjowLjAsIkxlZnQiOjAuMCwiUmlnaHQiOjAuMCwiQm90dG9tIjowLjB9LCJQYWRkaW5nIjp7IiRpZCI6IjIwOSIsIlRvcCI6MC4wLCJMZWZ0IjowLjAsIlJpZ2h0IjowLjAsIkJvdHRvbSI6MC4wfSwiQmFja2dyb3VuZCI6bnVsbCwiSXNWaXNpYmxlIjp0cnVlLCJXaWR0aCI6MC4wLCJIZWlnaHQiOjAuMCwiQm9yZGVyU3R5bGUiOm51bGwsIlBhcmVudFN0eWxlIjpudWxsfSwiQmFja2dyb3VuZFN0eWxlIjp7IiRpZCI6IjIxMCIsIk1hcmdpbiI6eyIkaWQiOiIyMTEiLCJUb3AiOjAuMCwiTGVmdCI6MC4wLCJSaWdodCI6MC4wLCJCb3R0b20iOjAuMH0sIlBhZGRpbmciOnsiJGlkIjoiMjEyIiwiVG9wIjowLjAsIkxlZnQiOjAuMCwiUmlnaHQiOjAuMCwiQm90dG9tIjowLjB9LCJCYWNrZ3JvdW5kIjp7IiRpZCI6IjIxMyIsIkNvbG9yIjp7IiRpZCI6IjIxNCIsIkEiOjUxLCJSIjoxNjcsIkciOjE4MywiQiI6MTM3fX0sIklzVmlzaWJsZSI6dHJ1ZSwiV2lkdGgiOjAuMCwiSGVpZ2h0IjowLjAsIkJvcmRlclN0eWxlIjp7IiRpZCI6IjIxNSIsIkxpbmVDb2xvciI6eyIkaWQiOiIyMTYiLCIkdHlwZSI6Ik5MUkUuQ29tbW9uLkRvbS5Tb2xpZENvbG9yQnJ1c2gsIE5MUkUuQ29tbW9uIiwiQ29sb3IiOnsiJGlkIjoiMjE3IiwiQSI6MjU1LCJSIjoyNTUsIkciOjAsIkIiOjB9fSwiTGluZVdlaWdodCI6MC4wLCJMaW5lVHlwZSI6MCwiUGFyZW50U3R5bGUiOm51bGx9LCJQYXJlbnRTdHlsZSI6bnVsbH0sIk1hcmdpbiI6eyIkaWQiOiIyMTgiLCJUb3AiOjAuMCwiTGVmdCI6MC4wLCJSaWdodCI6MC4wLCJCb3R0b20iOjAuMH0sIlBhZGRpbmciOnsiJGlkIjoiMjE5IiwiVG9wIjowLjAsIkxlZnQiOjAuMCwiUmlnaHQiOjAuMCwiQm90dG9tIjowLjB9LCJJc1Zpc2libGUiOnRydWUsIldpZHRoIjowLjAsIkhlaWdodCI6MC4wLCJCb3JkZXJTdHlsZSI6bnVsbCwiUGFyZW50U3R5bGUiOm51bGx9fV0sIklkIjoiZDBhMGJiMGQtMWZjMC00MWRjLWFlM2YtM2Q1ZDczMWFhODNiIiwiSW5kZXgiOjAsIkhlYWRlclRleHQiOiJXZWJzaXRlIiwiU3R5bGUiOnsiJGlkIjoiMjIwIiwiSGVhZGVyU3R5bGUiOnsiJGlkIjoiMjIxIiwiVGV4dElzVmVydGljYWwiOmZhbHNlLCJUZXh0U3R5bGUiOnsiJGlkIjoiMjIyIiwiRm9udFNldHRpbmdzIjp7IiRpZCI6IjIyMyIsIkZvbnRTaXplIjoxMiwiRm9udE5hbWUiOiJDYWxpYnJpIiwiSXNCb2xkIjp0cnVlLCJJc0l0YWxpYyI6ZmFsc2UsIklzVW5kZXJsaW5lZCI6ZmFsc2UsIlBhcmVudFN0eWxlIjpudWxsfSwiQXV0b1NpemUiOjAsIkZvcmVncm91bmQiOnsiJGlkIjoiMjI0IiwiQ29sb3IiOnsiJGlkIjoiMjI1IiwiQSI6MjU1LCJSIjo2MCwiRyI6NTQsIkIiOjQ5fX0sIk1heFdpZHRoIjowLjAsIk1heEhlaWdodCI6MC4wLCJTbWFydEZvcmVncm91bmRJc0FjdGl2ZSI6ZmFsc2UsIkhvcml6b250YWxBbGlnbm1lbnQiOjAsIlZlcnRpY2FsQWxpZ25tZW50IjowLCJTbWFydEZvcmVncm91bmQiOm51bGwsIkJhY2tncm91bmRGaWxsVHlwZSI6MCwiTWFyZ2luIjp7IiRpZCI6IjIyNiIsIlRvcCI6MC4wLCJMZWZ0IjowLjAsIlJpZ2h0IjowLjAsIkJvdHRvbSI6MC4wfSwiUGFkZGluZyI6eyIkaWQiOiIyMjciLCJUb3AiOjAuMCwiTGVmdCI6MC4wLCJSaWdodCI6MC4wLCJCb3R0b20iOjAuMH0sIkJhY2tncm91bmQiOm51bGwsIklzVmlzaWJsZSI6ZmFsc2UsIldpZHRoIjowLjAsIkhlaWdodCI6MC4wLCJCb3JkZXJTdHlsZSI6bnVsbCwiUGFyZW50U3R5bGUiOm51bGx9LCJSZWN0YW5nbGVTdHlsZSI6eyIkaWQiOiIyMjgiLCJNYXJnaW4iOnsiJGlkIjoiMjI5IiwiVG9wIjowLjAsIkxlZnQiOjAuMCwiUmlnaHQiOjAuMCwiQm90dG9tIjowLjB9LCJQYWRkaW5nIjp7IiRpZCI6IjIzMCIsIlRvcCI6MC4wLCJMZWZ0IjowLjAsIlJpZ2h0IjowLjAsIkJvdHRvbSI6MC4wfSwiQmFja2dyb3VuZCI6eyIkaWQiOiIyMzEiLCJDb2xvciI6eyIkaWQiOiIyMzIiLCJBIjoyNTUsIlIiOjI1NSwiRyI6MTkyLCJCIjowfX0sIklzVmlzaWJsZSI6ZmFsc2UsIldpZHRoIjowLjAsIkhlaWdodCI6MC4wLCJCb3JkZXJTdHlsZSI6eyIkaWQiOiIyMzMiLCJMaW5lQ29sb3IiOnsiJGlkIjoiMjM0IiwiJHR5cGUiOiJOTFJFLkNvbW1vbi5Eb20uU29saWRDb2xvckJydXNoLCBOTFJFLkNvbW1vbiIsIkNvbG9yIjp7IiRpZCI6IjIzNSIsIkEiOjI1NSwiUiI6NjAsIkciOjU0LCJCIjo0OX19LCJMaW5lV2VpZ2h0IjowLjAsIkxpbmVUeXBlIjowLCJQYXJlbnRTdHlsZSI6bnVsbH0sIlBhcmVudFN0eWxlIjpudWxsfSwiTWFyZ2luIjp7IiRpZCI6IjIzNiIsIlRvcCI6MC4wLCJMZWZ0IjowLjAsIlJpZ2h0IjowLjAsIkJvdHRvbSI6MC4wfSwiUGFkZGluZyI6eyIkaWQiOiIyMzciLCJUb3AiOjAuMCwiTGVmdCI6MC4wLCJSaWdodCI6MC4wLCJCb3R0b20iOjAuMH0sIkJhY2tncm91bmQiOm51bGwsIklzVmlzaWJsZSI6dHJ1ZSwiV2lkdGgiOjAuMCwiSGVpZ2h0IjowLjAsIkJvcmRlclN0eWxlIjpudWxsLCJQYXJlbnRTdHlsZSI6bnVsbH0sIkJhY2tncm91bmRTdHlsZSI6eyIkaWQiOiIyMzgiLCJNYXJnaW4iOnsiJGlkIjoiMjM5IiwiVG9wIjowLjAsIkxlZnQiOjAuMCwiUmlnaHQiOjAuMCwiQm90dG9tIjowLjB9LCJQYWRkaW5nIjp7IiRpZCI6IjI0MCIsIlRvcCI6MC4wLCJMZWZ0IjowLjAsIlJpZ2h0IjowLjAsIkJvdHRvbSI6MC4wfSwiQmFja2dyb3VuZCI6eyIkaWQiOiIyNDEiLCJDb2xvciI6eyIkaWQiOiIyNDIiLCJBIjozOCwiUiI6MjU1LCJHIjoxOTIsIkIiOjB9fSwiSXNWaXNpYmxlIjp0cnVlLCJXaWR0aCI6MC4wLCJIZWlnaHQiOjAuMCwiQm9yZGVyU3R5bGUiOnsiJGlkIjoiMjQzIiwiTGluZUNvbG9yIjp7IiRpZCI6IjI0NCIsIiR0eXBlIjoiTkxSRS5Db21tb24uRG9tLlNvbGlkQ29sb3JCcnVzaCwgTkxSRS5Db21tb24iLCJDb2xvciI6eyIkaWQiOiIyNDUiLCJBIjoyNTUsIlIiOjIwOCwiRyI6MjA2LCJCIjoyMDZ9fSwiTGluZVdlaWdodCI6MC4wLCJMaW5lVHlwZSI6MCwiUGFyZW50U3R5bGUiOm51bGx9LCJQYXJlbnRTdHlsZSI6bnVsbH0sIklzQWJvdmVUaW1lYmFuZCI6ZmFsc2UsIk1hcmdpbiI6eyIkaWQiOiIyNDYiLCJUb3AiOjAuMCwiTGVmdCI6MC4wLCJSaWdodCI6MC4wLCJCb3R0b20iOjAuMH0sIlBhZGRpbmciOnsiJGlkIjoiMjQ3IiwiVG9wIjowLjAsIkxlZnQiOjAuMCwiUmlnaHQiOjAuMCwiQm90dG9tIjowLjB9LCJJc1Zpc2libGUiOnRydWUsIldpZHRoIjowLjAsIkhlaWdodCI6MC4wLCJCb3JkZXJTdHlsZSI6eyIkaWQiOiIyNDgiLCJMaW5lQ29sb3IiOm51bGwsIkxpbmVXZWlnaHQiOjAuMCwiTGluZVR5cGUiOjAsIlBhcmVudFN0eWxlIjpudWxsfSwiUGFyZW50U3R5bGUiOm51bGx9fSx7IiRpZCI6IjI0OSIsIl9hY3Rpdml0aWVzIjpbeyIkaWQiOiIyNTAiLCJfcm93cyI6W3siJGlkIjoiMjUxIiwiX3Rhc2tzIjpbXSwiX21pbGVzdG9uZXMiOlt7IiRpZCI6IjI1MiIsIklkIjoiYWVjOThiYTQtZGYxOC00Yzg4LTgxYTAtMTFhODZiNDZhM2Q3IiwiSW5kZXgiOjAsIkdyb3VwSWQiOiI1NmY1ZTAwNy1hN2ZiLTQwYjQtYmM1Ni0zYzRjODgyODUyZGQiLCJUaXRsZSI6IlNFTyBBdWRpdCIsIkRhdGVUaW1lIjoiMjAxOS0wMS0xM1QyMzo1OTowMFoiLCJQZXJjZW50YWdlQ29tcGxldGUiOm51bGwsIk5vdGUiOm51bGwsIlN0eWxlIjp7IiRpZCI6IjI1MyIsIlRpdGxlUG9zaXRpb24iOiJSaWdodCIsIkRhdGVQb3NpdGlvbiI6IkxlZnQiLCJTaGFwZVR5cGUiOjEsIlNoYXBlU2l6ZSI6MSwiU2hhcGVTdHlsZSI6eyIkaWQiOiIyNTQiLCJNYXJnaW4iOnsiJGlkIjoiMjU1IiwiVG9wIjowLjAsIkxlZnQiOjAuMCwiUmlnaHQiOjAuMCwiQm90dG9tIjowLjB9LCJQYWRkaW5nIjp7IiRpZCI6IjI1NiIsIlRvcCI6MC4wLCJMZWZ0IjowLjAsIlJpZ2h0IjowLjAsIkJvdHRvbSI6MC4wfSwiQmFja2dyb3VuZCI6eyIkaWQiOiIyNTciLCJDb2xvciI6eyIkaWQiOiIyNTgiLCJBIjoyNTUsIlIiOjExMiwiRyI6MTczLCJCIjo3MX19LCJJc1Zpc2libGUiOnRydWUsIldpZHRoIjoxMy4wLCJIZWlnaHQiOjEzLjAsIkJvcmRlclN0eWxlIjp7IiRpZCI6IjI1OSIsIkxpbmVDb2xvciI6bnVsbC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AsIkZvcmVncm91bmQiOnsiJGlkIjoiMjYyIiwiQ29sb3IiOnsiJGlkIjoiMjY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nsiJGlkIjoiMjY2IiwiQ29sb3IiOnsiJGlkIjoiMjY3IiwiQSI6MCwiUiI6MCwiRyI6MCwiQiI6MH1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aWQiOiIyNzAiLCJUb3AiOjAuMCwiTGVmdCI6MC4wLCJSaWdodCI6MC4wLCJCb3R0b20iOjAuMH0sIlBhZGRpbmciOnsiJGlkIjoiMjcxIiwiVG9wIjowLjAsIkxlZnQiOjAuMCwiUmlnaHQiOjAuMCwiQm90dG9tIjowLjB9LCJCYWNrZ3JvdW5kIjp7IiRpZCI6IjI3MiIsIkNvbG9yIjp7IiRyZWYiOiIyNjcifX0sIklzVmlzaWJsZSI6ZmFsc2UsIldpZHRoIjowLjAsIkhlaWdodCI6MC4wLCJCb3JkZXJTdHlsZSI6bnVsbCwiUGFyZW50U3R5bGUiOm51bGx9LCJEYXRlRm9ybWF0Ijp7IiRpZCI6IjI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QiLCJGb3JtYXQiOjAsIklzVmlzaWJsZSI6ZmFsc2UsIkxhc3RLbm93blZpc2liaWxpdHlTdGF0ZSI6ZmFsc2V9LCJJc1Zpc2libGUiOnRydWUsIlBhcmVudFN0eWxlIjpudWxsfSwiSHlwZXJsaW5rIjp7IiRpZCI6IjI3NSIsIkFkZHJlc3MiOiIiLCJTdWJBZGRyZXNzIjoiIn0sIkltcG9ydElkIjpudWxsfSx7IiRpZCI6IjI3NiIsIklkIjoiNzU4MmM1NGMtNjBhNC00N2Q4LWI4ZTctMWVkZmI5OGFhZjQwIiwiSW5kZXgiOjEsIkdyb3VwSWQiOiI1NmY1ZTAwNy1hN2ZiLTQwYjQtYmM1Ni0zYzRjODgyODUyZGQiLCJUaXRsZSI6IlNFTyBPcHRpbWl6YXRpb24iLCJEYXRlVGltZSI6IjIwMTktMDQtMTNUMjM6NTk6MDBaIiwiUGVyY2VudGFnZUNvbXBsZXRlIjpudWxsLCJOb3RlIjpudWxsLCJTdHlsZSI6eyIkaWQiOiIyNzciLCJUaXRsZVBvc2l0aW9uIjoiUmlnaHQiLCJEYXRlUG9zaXRpb24iOiJMZWZ0IiwiU2hhcGVUeXBlIjoxLCJTaGFwZVNpemUiOjEsIlNoYXBlU3R5bGUiOnsiJGlkIjoiMjc4IiwiTWFyZ2luIjp7IiRpZCI6IjI3OSIsIlRvcCI6MC4wLCJMZWZ0IjowLjAsIlJpZ2h0IjowLjAsIkJvdHRvbSI6MC4wfSwiUGFkZGluZyI6eyIkaWQiOiIyODAiLCJUb3AiOjAuMCwiTGVmdCI6MC4wLCJSaWdodCI6MC4wLCJCb3R0b20iOjAuMH0sIkJhY2tncm91bmQiOnsiJGlkIjoiMjgxIiwiQ29sb3IiOnsiJGlkIjoiMjgyIiwiQSI6MjU1LCJSIjoxMTIsIkciOjE3MywiQiI6NzF9fSwiSXNWaXNpYmxlIjp0cnVlLCJXaWR0aCI6MTMuMCwiSGVpZ2h0IjoxMy4wLCJCb3JkZXJTdHlsZSI6eyIkaWQiOiIyODMiLCJMaW5lQ29sb3IiOm51bGwsIkxpbmVXZWlnaHQiOjAuMCwiTGluZVR5cGUiOjAsIlBhcmVudFN0eWxlIjpudWxsfSwiUGFyZW50U3R5bGUiOm51bGx9LCJUaXRsZVN0eWxlIjp7IiRpZCI6IjI4NCIsIkZvbnRTZXR0aW5ncyI6eyIkaWQiOiIyODUiLCJGb250U2l6ZSI6MTEsIkZvbnROYW1lIjoiQ2FsaWJyaSIsIklzQm9sZCI6dHJ1ZSwiSXNJdGFsaWMiOmZhbHNlLCJJc1VuZGVybGluZWQiOmZhbHNlLCJQYXJlbnRTdHlsZSI6bnVsbH0sIkF1dG9TaXplIjowLCJGb3JlZ3JvdW5kIjp7IiRpZCI6IjI4NiIsIkNvbG9yIjp7IiRpZCI6IjI4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ODgiLCJUb3AiOjAuMCwiTGVmdCI6MC4wLCJSaWdodCI6MC4wLCJCb3R0b20iOjAuMH0sIlBhZGRpbmciOnsiJGlkIjoiMjg5IiwiVG9wIjowLjAsIkxlZnQiOjAuMCwiUmlnaHQiOjAuMCwiQm90dG9tIjowLjB9LCJCYWNrZ3JvdW5kIjp7IiRyZWYiOiIyNjYifSwiSXNWaXNpYmxlIjp0cnVlLCJXaWR0aCI6MC4wLCJIZWlnaHQiOjAuMCwiQm9yZGVyU3R5bGUiOm51bGwsIlBhcmVudFN0eWxlIjpudWxsfSwiRGF0ZVN0eWxlIjp7IiRpZCI6IjI5MCIsIkZvbnRTZXR0aW5ncyI6eyIkaWQiOiIyOTE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MjkyIiwiVG9wIjowLjAsIkxlZnQiOjAuMCwiUmlnaHQiOjAuMCwiQm90dG9tIjowLjB9LCJQYWRkaW5nIjp7IiRpZCI6IjI5MyIsIlRvcCI6MC4wLCJMZWZ0IjowLjAsIlJpZ2h0IjowLjAsIkJvdHRvbSI6MC4wfSwiQmFja2dyb3VuZCI6eyIkcmVmIjoiMjcyIn0sIklzVmlzaWJsZSI6ZmFsc2UsIldpZHRoIjowLjAsIkhlaWdodCI6MC4wLCJCb3JkZXJTdHlsZSI6bnVsbCwiUGFyZW50U3R5bGUiOm51bGx9LCJEYXRlRm9ybWF0Ijp7IiRpZCI6IjI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UiLCJGb3JtYXQiOjAsIklzVmlzaWJsZSI6ZmFsc2UsIkxhc3RLbm93blZpc2liaWxpdHlTdGF0ZSI6ZmFsc2V9LCJJc1Zpc2libGUiOnRydWUsIlBhcmVudFN0eWxlIjpudWxsfSwiSHlwZXJsaW5rIjp7IiRpZCI6IjI5NiIsIkFkZHJlc3MiOiIiLCJTdWJBZGRyZXNzIjoiIn0sIkltcG9ydElkIjpudWxsfSx7IiRpZCI6IjI5NyIsIklkIjoiYzA4M2RjYjItYzE5Yy00YzBhLTk2NDYtYjU2NmUxNDAwODA5IiwiSW5kZXgiOjIsIkdyb3VwSWQiOiI1NmY1ZTAwNy1hN2ZiLTQwYjQtYmM1Ni0zYzRjODgyODUyZGQiLCJUaXRsZSI6IlNvY2lhbCBNZWRpYSBDYW1wYWlnbiIsIkRhdGVUaW1lIjoiMjAxOS0wNy0xM1QyMzo1OTowMFoiLCJQZXJjZW50YWdlQ29tcGxldGUiOm51bGwsIk5vdGUiOm51bGwsIlN0eWxlIjp7IiRpZCI6IjI5OCIsIlRpdGxlUG9zaXRpb24iOiJSaWdodCIsIkRhdGVQb3NpdGlvbiI6IkxlZnQiLCJTaGFwZVR5cGUiOjEsIlNoYXBlU2l6ZSI6MSwiU2hhcGVTdHlsZSI6eyIkaWQiOiIyOTkiLCJNYXJnaW4iOnsiJHJlZiI6IjYzIn0sIlBhZGRpbmciOnsiJHJlZiI6IjY0In0sIkJhY2tncm91bmQiOnsiJGlkIjoiMzAwIiwiQ29sb3IiOnsiJGlkIjoiMzAxIiwiQSI6MjU1LCJSIjoxMTIsIkciOjE3MywiQiI6NzF9fSwiSXNWaXNpYmxlIjp0cnVlLCJXaWR0aCI6MTMuMCwiSGVpZ2h0IjoxMy4wLCJCb3JkZXJTdHlsZSI6eyIkaWQiOiIzMDIiLCJMaW5lQ29sb3IiOm51bGwsIkxpbmVXZWlnaHQiOjAuMCwiTGluZVR5cGUiOjAsIlBhcmVudFN0eWxlIjpudWxsfSwiUGFyZW50U3R5bGUiOm51bGx9LCJUaXRsZVN0eWxlIjp7IiRpZCI6IjMwMyIsIkZvbnRTZXR0aW5ncyI6eyIkaWQiOiIzMDQiLCJGb250U2l6ZSI6MTEsIkZvbnROYW1lIjoiQ2FsaWJyaSIsIklzQm9sZCI6dHJ1ZSwiSXNJdGFsaWMiOmZhbHNlLCJJc1VuZGVybGluZWQiOmZhbHNlLCJQYXJlbnRTdHlsZSI6bnVsbH0sIkF1dG9TaXplIjowLCJGb3JlZ3JvdW5kIjp7IiRpZCI6IjMwNSIsIkNvbG9yIjp7IiRpZCI6IjMw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MwNyIsIkZvbnRTZXR0aW5ncyI6eyIkaWQiOiIzMDg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M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AiLCJGb3JtYXQiOjAsIklzVmlzaWJsZSI6ZmFsc2UsIkxhc3RLbm93blZpc2liaWxpdHlTdGF0ZSI6ZmFsc2V9LCJJc1Zpc2libGUiOnRydWUsIlBhcmVudFN0eWxlIjpudWxsfSwiSHlwZXJsaW5rIjp7IiRpZCI6IjMxMSIsIkFkZHJlc3MiOiIiLCJTdWJBZGRyZXNzIjoiIn0sIkltcG9ydElkIjpudWxsfSx7IiRpZCI6IjMxMiIsIklkIjoiNzMxOTEzN2YtZGY3OS00NDI3LTlkNzktZDAzNTJjYmYyYzkzIiwiSW5kZXgiOjMsIkdyb3VwSWQiOiI1NmY1ZTAwNy1hN2ZiLTQwYjQtYmM1Ni0zYzRjODgyODUyZGQiLCJUaXRsZSI6IlNFTyBSZXZpZXciLCJEYXRlVGltZSI6IjIwMTktMTAtMTNUMjM6NTk6MDBaIiwiUGVyY2VudGFnZUNvbXBsZXRlIjpudWxsLCJOb3RlIjpudWxsLCJTdHlsZSI6eyIkaWQiOiIzMTMiLCJUaXRsZVBvc2l0aW9uIjoiUmlnaHQiLCJEYXRlUG9zaXRpb24iOiJMZWZ0IiwiU2hhcGVUeXBlIjoxLCJTaGFwZVNpemUiOjEsIlNoYXBlU3R5bGUiOnsiJGlkIjoiMzE0IiwiTWFyZ2luIjp7IiRpZCI6IjMxNSIsIlRvcCI6MC4wLCJMZWZ0IjowLjAsIlJpZ2h0IjowLjAsIkJvdHRvbSI6MC4wfSwiUGFkZGluZyI6eyIkaWQiOiIzMTYiLCJUb3AiOjAuMCwiTGVmdCI6MC4wLCJSaWdodCI6MC4wLCJCb3R0b20iOjAuMH0sIkJhY2tncm91bmQiOnsiJGlkIjoiMzE3IiwiQ29sb3IiOnsiJGlkIjoiMzE4IiwiQSI6MjU1LCJSIjoxMTIsIkciOjE3MywiQiI6NzF9fSwiSXNWaXNpYmxlIjp0cnVlLCJXaWR0aCI6MTguMCwiSGVpZ2h0IjoyMC4wLCJCb3JkZXJTdHlsZSI6eyIkaWQiOiIzMTkiLCJMaW5lQ29sb3IiOm51bGwsIkxpbmVXZWlnaHQiOjAuMCwiTGluZVR5cGUiOjAsIlBhcmVudFN0eWxlIjpudWxsfSwiUGFyZW50U3R5bGUiOm51bGx9LCJUaXRsZVN0eWxlIjp7IiRpZCI6IjMyMCIsIkZvbnRTZXR0aW5ncyI6eyIkaWQiOiIzMjEiLCJGb250U2l6ZSI6MTEsIkZvbnROYW1lIjoiQ2FsaWJyaSIsIklzQm9sZCI6dHJ1ZSwiSXNJdGFsaWMiOmZhbHNlLCJJc1VuZGVybGluZWQiOmZhbHNlLCJQYXJlbnRTdHlsZSI6bnVsbH0sIkF1dG9TaXplIjowLCJGb3JlZ3JvdW5kIjp7IiRpZCI6IjMyMiIsIkNvbG9yIjp7IiRpZCI6IjM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jQiLCJUb3AiOjAuMCwiTGVmdCI6MC4wLCJSaWdodCI6MC4wLCJCb3R0b20iOjAuMH0sIlBhZGRpbmciOnsiJGlkIjoiMzI1IiwiVG9wIjowLjAsIkxlZnQiOjAuMCwiUmlnaHQiOjAuMCwiQm90dG9tIjowLjB9LCJCYWNrZ3JvdW5kIjp7IiRyZWYiOiI3NCJ9LCJJc1Zpc2libGUiOnRydWUsIldpZHRoIjowLjAsIkhlaWdodCI6MC4wLCJCb3JkZXJTdHlsZSI6bnVsbCwiUGFyZW50U3R5bGUiOm51bGx9LCJEYXRlU3R5bGUiOnsiJGlkIjoiMzI2IiwiRm9udFNldHRpbmdzIjp7IiRpZCI6IjMyNyIsIkZvbnRTaXplIjoxMCwiRm9udE5hbWUiOiJDYWxpYnJpIiwiSXNCb2xkIjpmYWxzZSwiSXNJdGFsaWMiOmZhbHNlLCJJc1VuZGVybGluZWQiOmZhbHNlLCJQYXJlbnRTdHlsZSI6bnVsbH0sIkF1dG9TaXplIjowLCJGb3JlZ3JvdW5kIjp7IiRpZCI6IjMyOCIsIkNvbG9yIjp7IiRpZCI6IjMyOSIsIkEiOjI1NSwiUiI6MTgsIkciOjE5LCJCIjoyMn19LCJNYXhXaWR0aCI6MjAwLjAsIk1heEhlaWdodCI6IkluZmluaXR5IiwiU21hcnRGb3JlZ3JvdW5kSXNBY3RpdmUiOmZhbHNlLCJIb3Jpem9udGFsQWxpZ25tZW50IjoyLCJWZXJ0aWNhbEFsaWdubWVudCI6MCwiU21hcnRGb3JlZ3JvdW5kIjpudWxsLCJCYWNrZ3JvdW5kRmlsbFR5cGUiOjAsIk1hcmdpbiI6eyIkaWQiOiIzMzAiLCJUb3AiOjAuMCwiTGVmdCI6MC4wLCJSaWdodCI6MC4wLCJCb3R0b20iOjAuMH0sIlBhZGRpbmciOnsiJGlkIjoiMzMxIiwiVG9wIjowLjAsIkxlZnQiOjAuMCwiUmlnaHQiOjAuMCwiQm90dG9tIjowLjB9LCJCYWNrZ3JvdW5kIjp7IiRyZWYiOiI4MSJ9LCJJc1Zpc2libGUiOmZhbHNlLCJXaWR0aCI6MC4wLCJIZWlnaHQiOjAuMCwiQm9yZGVyU3R5bGUiOm51bGwsIlBhcmVudFN0eWxlIjpudWxsfSwiRGF0ZUZvcm1hdCI6eyIkaWQiOiIz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MzIiwiRm9ybWF0IjowLCJJc1Zpc2libGUiOmZhbHNlLCJMYXN0S25vd25WaXNpYmlsaXR5U3RhdGUiOmZhbHNlfSwiSXNWaXNpYmxlIjp0cnVlLCJQYXJlbnRTdHlsZSI6bnVsbH0sIkh5cGVybGluayI6eyIkaWQiOiIzMzQiLCJBZGRyZXNzIjoiIiwiU3ViQWRkcmVzcyI6IiJ9LCJJbXBvcnRJZCI6bnVsbH1dLCJJZCI6IjU2ZjVlMDA3LWE3ZmItNDBiNC1iYzU2LTNjNGM4ODI4NTJkZCIsIklzU2luZ2xlSXRlbVJvdyI6ZmFsc2V9LHsiJGlkIjoiMzM1IiwiX3Rhc2tzIjpbXSwiX21pbGVzdG9uZXMiOlt7IiRpZCI6IjMzNiIsIklkIjoiZTUyM2I1NjMtMjU0ZC00OTVlLWIwMDItNTIxMGVlNTY2OTJlIiwiSW5kZXgiOjQsIkdyb3VwSWQiOiJlYzAwZTRlZC03ODM5LTQzZTgtOGU5MS1hY2NlMWFlNTBhMjEiLCJUaXRsZSI6IlNFTSBDYW1wYWlnbiIsIkRhdGVUaW1lIjoiMjAxOS0wNC0xM1QyMzo1OTowMFoiLCJQZXJjZW50YWdlQ29tcGxldGUiOm51bGwsIk5vdGUiOm51bGwsIlN0eWxlIjp7IiRpZCI6IjMzNyIsIlRpdGxlUG9zaXRpb24iOiJSaWdodCIsIkRhdGVQb3NpdGlvbiI6IkxlZnQiLCJTaGFwZVR5cGUiOjEsIlNoYXBlU2l6ZSI6MSwiU2hhcGVTdHlsZSI6eyIkaWQiOiIzMzgiLCJNYXJnaW4iOnsiJHJlZiI6IjYzIn0sIlBhZGRpbmciOnsiJHJlZiI6IjY0In0sIkJhY2tncm91bmQiOnsiJGlkIjoiMzM5IiwiQ29sb3IiOnsiJGlkIjoiMzQwIiwiQSI6MjU1LCJSIjoxMTIsIkciOjE3MywiQiI6NzF9fSwiSXNWaXNpYmxlIjp0cnVlLCJXaWR0aCI6MTMuMCwiSGVpZ2h0IjoxMy4wLCJCb3JkZXJTdHlsZSI6eyIkaWQiOiIzNDEiLCJMaW5lQ29sb3IiOm51bGwsIkxpbmVXZWlnaHQiOjAuMCwiTGluZVR5cGUiOjAsIlBhcmVudFN0eWxlIjpudWxsfSwiUGFyZW50U3R5bGUiOm51bGx9LCJUaXRsZVN0eWxlIjp7IiRpZCI6IjM0MiIsIkZvbnRTZXR0aW5ncyI6eyIkaWQiOiIzNDMiLCJGb250U2l6ZSI6MTEsIkZvbnROYW1lIjoiQ2FsaWJyaSIsIklzQm9sZCI6dHJ1ZSwiSXNJdGFsaWMiOmZhbHNlLCJJc1VuZGVybGluZWQiOmZhbHNlLCJQYXJlbnRTdHlsZSI6bnVsbH0sIkF1dG9TaXplIjowLCJGb3JlZ3JvdW5kIjp7IiRpZCI6IjM0NCIsIkNvbG9yIjp7IiRpZCI6IjM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M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kiLCJGb3JtYXQiOjAsIklzVmlzaWJsZSI6ZmFsc2UsIkxhc3RLbm93blZpc2liaWxpdHlTdGF0ZSI6ZmFsc2V9LCJJc1Zpc2libGUiOnRydWUsIlBhcmVudFN0eWxlIjpudWxsfSwiSHlwZXJsaW5rIjp7IiRpZCI6IjM1MCIsIkFkZHJlc3MiOiIiLCJTdWJBZGRyZXNzIjoiIn0sIkltcG9ydElkIjpudWxsfSx7IiRpZCI6IjM1MSIsIklkIjoiMDQ1YmViOTUtZDA0MC00ODdlLWFmNzctYjMzMTFlNWQyMGYwIiwiSW5kZXgiOjUsIkdyb3VwSWQiOiJlYzAwZTRlZC03ODM5LTQzZTgtOGU5MS1hY2NlMWFlNTBhMjEiLCJUaXRsZSI6IkJsb2cgQ2FtcGFpZ24iLCJEYXRlVGltZSI6IjIwMTktMDctMTNUMjM6NTk6MDBaIiwiUGVyY2VudGFnZUNvbXBsZXRlIjpudWxsLCJOb3RlIjpudWxsLCJTdHlsZSI6eyIkaWQiOiIzNTIiLCJUaXRsZVBvc2l0aW9uIjoiUmlnaHQiLCJEYXRlUG9zaXRpb24iOiJMZWZ0IiwiU2hhcGVUeXBlIjoxLCJTaGFwZVNpemUiOjEsIlNoYXBlU3R5bGUiOnsiJGlkIjoiMzUzIiwiTWFyZ2luIjp7IiRyZWYiOiI2MyJ9LCJQYWRkaW5nIjp7IiRyZWYiOiI2NCJ9LCJCYWNrZ3JvdW5kIjp7IiRpZCI6IjM1NCIsIkNvbG9yIjp7IiRpZCI6IjM1NSIsIkEiOjI1NSwiUiI6MTEyLCJHIjoxNzMsIkIiOjcxfX0sIklzVmlzaWJsZSI6dHJ1ZSwiV2lkdGgiOjEzLjAsIkhlaWdodCI6MTMuMCwiQm9yZGVyU3R5bGUiOnsiJGlkIjoiMzU2IiwiTGluZUNvbG9yIjpudWxsLCJMaW5lV2VpZ2h0IjowLjAsIkxpbmVUeXBlIjowLCJQYXJlbnRTdHlsZSI6bnVsbH0sIlBhcmVudFN0eWxlIjpudWxsfSwiVGl0bGVTdHlsZSI6eyIkaWQiOiIzNTciLCJGb250U2V0dGluZ3MiOnsiJGlkIjoiMzU4IiwiRm9udFNpemUiOjExLCJGb250TmFtZSI6IkNhbGlicmkiLCJJc0JvbGQiOnRydWUsIklzSXRhbGljIjpmYWxzZSwiSXNVbmRlcmxpbmVkIjpmYWxzZSwiUGFyZW50U3R5bGUiOm51bGx9LCJBdXRvU2l6ZSI6MCwiRm9yZWdyb3VuZCI6eyIkaWQiOiIzNTkiLCJDb2xvciI6eyIkaWQiOiIzNj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zNjEiLCJGb250U2V0dGluZ3MiOnsiJGlkIjoiMzYy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z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0IiwiRm9ybWF0IjowLCJJc1Zpc2libGUiOmZhbHNlLCJMYXN0S25vd25WaXNpYmlsaXR5U3RhdGUiOmZhbHNlfSwiSXNWaXNpYmxlIjp0cnVlLCJQYXJlbnRTdHlsZSI6bnVsbH0sIkh5cGVybGluayI6eyIkaWQiOiIzNjUiLCJBZGRyZXNzIjoiIiwiU3ViQWRkcmVzcyI6IiJ9LCJJbXBvcnRJZCI6bnVsbH0seyIkaWQiOiIzNjYiLCJJZCI6ImNiMzE5NTE1LTMzMGEtNDY4Ni1hZGFjLWU3NTA2Njk0NTVhMSIsIkluZGV4Ijo2LCJHcm91cElkIjoiZWMwMGU0ZWQtNzgzOS00M2U4LThlOTEtYWNjZTFhZTUwYTIxIiwiVGl0bGUiOiJTRU0gQXVkaXQiLCJEYXRlVGltZSI6IjIwMTktMDEtMTNUMjM6NTk6MDBaIiwiUGVyY2VudGFnZUNvbXBsZXRlIjpudWxsLCJOb3RlIjpudWxsLCJTdHlsZSI6eyIkaWQiOiIzNjciLCJUaXRsZVBvc2l0aW9uIjoiUmlnaHQiLCJEYXRlUG9zaXRpb24iOiJMZWZ0IiwiU2hhcGVUeXBlIjoxLCJTaGFwZVNpemUiOjEsIlNoYXBlU3R5bGUiOnsiJGlkIjoiMzY4IiwiTWFyZ2luIjp7IiRpZCI6IjM2OSIsIlRvcCI6MC4wLCJMZWZ0IjowLjAsIlJpZ2h0IjowLjAsIkJvdHRvbSI6MC4wfSwiUGFkZGluZyI6eyIkaWQiOiIzNzAiLCJUb3AiOjAuMCwiTGVmdCI6MC4wLCJSaWdodCI6MC4wLCJCb3R0b20iOjAuMH0sIkJhY2tncm91bmQiOnsiJGlkIjoiMzcxIiwiQ29sb3IiOnsiJGlkIjoiMzcyIiwiQSI6MjU1LCJSIjoxMTIsIkciOjE3MywiQiI6NzF9fSwiSXNWaXNpYmxlIjp0cnVlLCJXaWR0aCI6MTMuMCwiSGVpZ2h0IjoxMy4wLCJCb3JkZXJTdHlsZSI6eyIkaWQiOiIzNzMiLCJMaW5lQ29sb3IiOm51bGwsIkxpbmVXZWlnaHQiOjAuMCwiTGluZVR5cGUiOjAsIlBhcmVudFN0eWxlIjpudWxsfSwiUGFyZW50U3R5bGUiOm51bGx9LCJUaXRsZVN0eWxlIjp7IiRpZCI6IjM3NCIsIkZvbnRTZXR0aW5ncyI6eyIkaWQiOiIzNzUiLCJGb250U2l6ZSI6MTEsIkZvbnROYW1lIjoiQ2FsaWJyaSIsIklzQm9sZCI6dHJ1ZSwiSXNJdGFsaWMiOmZhbHNlLCJJc1VuZGVybGluZWQiOmZhbHNlLCJQYXJlbnRTdHlsZSI6bnVsbH0sIkF1dG9TaXplIjowLCJGb3JlZ3JvdW5kIjp7IiRpZCI6IjM3NiIsIkNvbG9yIjp7IiRpZCI6IjM3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NzgiLCJUb3AiOjAuMCwiTGVmdCI6MC4wLCJSaWdodCI6MC4wLCJCb3R0b20iOjAuMH0sIlBhZGRpbmciOnsiJGlkIjoiMzc5IiwiVG9wIjowLjAsIkxlZnQiOjAuMCwiUmlnaHQiOjAuMCwiQm90dG9tIjowLjB9LCJCYWNrZ3JvdW5kIjp7IiRyZWYiOiIyNjYifSwiSXNWaXNpYmxlIjp0cnVlLCJXaWR0aCI6MC4wLCJIZWlnaHQiOjAuMCwiQm9yZGVyU3R5bGUiOm51bGw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MzgyIiwiVG9wIjowLjAsIkxlZnQiOjAuMCwiUmlnaHQiOjAuMCwiQm90dG9tIjowLjB9LCJQYWRkaW5nIjp7IiRpZCI6IjM4MyIsIlRvcCI6MC4wLCJMZWZ0IjowLjAsIlJpZ2h0IjowLjAsIkJvdHRvbSI6MC4wfSwiQmFja2dyb3VuZCI6eyIkcmVmIjoiMjcyIn0sIklzVmlzaWJsZSI6ZmFsc2UsIldpZHRoIjowLjAsIkhlaWdodCI6MC4wLCJCb3JkZXJTdHlsZSI6bnVsbCwiUGFyZW50U3R5bGUiOm51bGx9LCJEYXRlRm9ybWF0Ijp7IiRpZCI6IjM4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UiLCJGb3JtYXQiOjAsIklzVmlzaWJsZSI6ZmFsc2UsIkxhc3RLbm93blZpc2liaWxpdHlTdGF0ZSI6ZmFsc2V9LCJJc1Zpc2libGUiOnRydWUsIlBhcmVudFN0eWxlIjpudWxsfSwiSHlwZXJsaW5rIjp7IiRpZCI6IjM4NiIsIkFkZHJlc3MiOiIiLCJTdWJBZGRyZXNzIjoiIn0sIkltcG9ydElkIjpudWxsfSx7IiRpZCI6IjM4NyIsIklkIjoiMzRiMGE4OTQtOGE4NC00ZWMwLTk3MWEtZDhlZWU3MjQ2OGMxIiwiSW5kZXgiOjcsIkdyb3VwSWQiOiJlYzAwZTRlZC03ODM5LTQzZTgtOGU5MS1hY2NlMWFlNTBhMjEiLCJUaXRsZSI6IlNFTSBSZXZpZXciLCJEYXRlVGltZSI6IjIwMTktMTAtMTNUMjM6NTk6MDBaIiwiUGVyY2VudGFnZUNvbXBsZXRlIjpudWxsLCJOb3RlIjpudWxsLCJTdHlsZSI6eyIkaWQiOiIzODgiLCJUaXRsZVBvc2l0aW9uIjoiUmlnaHQiLCJEYXRlUG9zaXRpb24iOiJMZWZ0IiwiU2hhcGVUeXBlIjoxLCJTaGFwZVNpemUiOjEsIlNoYXBlU3R5bGUiOnsiJGlkIjoiMzg5IiwiTWFyZ2luIjp7IiRyZWYiOiIzMTUifSwiUGFkZGluZyI6eyIkcmVmIjoiMzE2In0sIkJhY2tncm91bmQiOnsiJGlkIjoiMzkwIiwiQ29sb3IiOnsiJGlkIjoiMzkxIiwiQSI6MjU1LCJSIjoxMTIsIkciOjE3MywiQiI6NzF9fSwiSXNWaXNpYmxlIjp0cnVlLCJXaWR0aCI6MTguMCwiSGVpZ2h0IjoyMC4wLCJCb3JkZXJTdHlsZSI6eyIkaWQiOiIzOTIiLCJMaW5lQ29sb3IiOm51bGwsIkxpbmVXZWlnaHQiOjAuMCwiTGluZVR5cGUiOjAsIlBhcmVudFN0eWxlIjpudWxsfSwiUGFyZW50U3R5bGUiOm51bGx9LCJUaXRsZVN0eWxlIjp7IiRpZCI6IjM5MyIsIkZvbnRTZXR0aW5ncyI6eyIkaWQiOiIzOTQiLCJGb250U2l6ZSI6MTEsIkZvbnROYW1lIjoiQ2FsaWJyaSIsIklzQm9sZCI6dHJ1ZSwiSXNJdGFsaWMiOmZhbHNlLCJJc1VuZGVybGluZWQiOmZhbHNlLCJQYXJlbnRTdHlsZSI6bnVsbH0sIkF1dG9TaXplIjowLCJGb3JlZ3JvdW5kIjp7IiRpZCI6IjM5NSIsIkNvbG9yIjp7IiRpZCI6IjM5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zI0In0sIlBhZGRpbmciOnsiJHJlZiI6IjMyNSJ9LCJCYWNrZ3JvdW5kIjp7IiRyZWYiOiI3NCJ9LCJJc1Zpc2libGUiOnRydWUsIldpZHRoIjowLjAsIkhlaWdodCI6MC4wLCJCb3JkZXJTdHlsZSI6bnVsbC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MzMwIn0sIlBhZGRpbmciOnsiJHJlZiI6IjMzMSJ9LCJCYWNrZ3JvdW5kIjp7IiRyZWYiOiI4MSJ9LCJJc1Zpc2libGUiOmZhbHNlLCJXaWR0aCI6MC4wLCJIZWlnaHQiOjAuMCwiQm9yZGVyU3R5bGUiOm51bGwsIlBhcmVudFN0eWxlIjpudWxsfSwiRGF0ZUZvcm1hdCI6eyIkcmVmIjoiMzMyIn0sIldlZWtOdW1iZXJpbmciOnsiJGlkIjoiNDAxIiwiRm9ybWF0IjowLCJJc1Zpc2libGUiOmZhbHNlLCJMYXN0S25vd25WaXNpYmlsaXR5U3RhdGUiOmZhbHNlfSwiSXNWaXNpYmxlIjp0cnVlLCJQYXJlbnRTdHlsZSI6bnVsbH0sIkh5cGVybGluayI6eyIkaWQiOiI0MDIiLCJBZGRyZXNzIjoiIiwiU3ViQWRkcmVzcyI6IiJ9LCJJbXBvcnRJZCI6bnVsbH1dLCJJZCI6ImVjMDBlNGVkLTc4MzktNDNlOC04ZTkxLWFjY2UxYWU1MGEyMSIsIklzU2luZ2xlSXRlbVJvdyI6ZmFsc2V9LHsiJGlkIjoiNDAzIiwiX3Rhc2tzIjpbXSwiX21pbGVzdG9uZXMiOlt7IiRpZCI6IjQwNCIsIklkIjoiNTUwYTViZjUtZWJhMC00Mjk0LTkyYTQtMmNlY2JiNTVlYTAzIiwiSW5kZXgiOjgsIkdyb3VwSWQiOiIiLCJUaXRsZSI6IkJyYW5kIENoYW5nZSIsIkRhdGVUaW1lIjoiMjAxOS0wNy0xM1QyMzo1OTowMFoiLCJQZXJjZW50YWdlQ29tcGxldGUiOm51bGwsIk5vdGUiOm51bGwsIlN0eWxlIjp7IiRpZCI6IjQwNSIsIlRpdGxlUG9zaXRpb24iOiJSaWdodCIsIkRhdGVQb3NpdGlvbiI6IkxlZnQiLCJTaGFwZVR5cGUiOjEsIlNoYXBlU2l6ZSI6MSwiU2hhcGVTdHlsZSI6eyIkaWQiOiI0MDYiLCJNYXJnaW4iOnsiJHJlZiI6IjYzIn0sIlBhZGRpbmciOnsiJHJlZiI6IjY0In0sIkJhY2tncm91bmQiOnsiJGlkIjoiNDA3IiwiQ29sb3IiOnsiJGlkIjoiNDA4IiwiQSI6MjU1LCJSIjoxMTIsIkciOjE3MywiQiI6NzF9fSwiSXNWaXNpYmxlIjp0cnVlLCJXaWR0aCI6MTMuMCwiSGVpZ2h0IjoxMy4wLCJCb3JkZXJTdHlsZSI6eyIkaWQiOiI0MDkiLCJMaW5lQ29sb3IiOm51bGwsIkxpbmVXZWlnaHQiOjAuMCwiTGluZVR5cGUiOjAsIlBhcmVudFN0eWxlIjpudWxsfSwiUGFyZW50U3R5bGUiOm51bGx9LCJUaXRsZVN0eWxlIjp7IiRpZCI6IjQxMCIsIkZvbnRTZXR0aW5ncyI6eyIkaWQiOiI0MTEiLCJGb250U2l6ZSI6MTEsIkZvbnROYW1lIjoiQ2FsaWJyaSIsIklzQm9sZCI6dHJ1ZSwiSXNJdGFsaWMiOmZhbHNlLCJJc1VuZGVybGluZWQiOmZhbHNlLCJQYXJlbnRTdHlsZSI6bnVsbH0sIkF1dG9TaXplIjoyLCJGb3JlZ3JvdW5kIjp7IiRpZCI6IjQxMiIsIkNvbG9yIjp7IiRpZCI6IjQxMyIsIkEiOjI1NSwiUiI6MCwiRyI6MCwiQiI6MH19LCJNYXhXaWR0aCI6NjMuMjUzMzMzMzMzMzMzMzM3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0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E3IiwiRm9ybWF0IjowLCJJc1Zpc2libGUiOmZhbHNlLCJMYXN0S25vd25WaXNpYmlsaXR5U3RhdGUiOmZhbHNlfSwiSXNWaXNpYmxlIjp0cnVlLCJQYXJlbnRTdHlsZSI6bnVsbH0sIkh5cGVybGluayI6eyIkaWQiOiI0MTgiLCJBZGRyZXNzIjoiIiwiU3ViQWRkcmVzcyI6IiJ9LCJJbXBvcnRJZCI6bnVsbH1dLCJJZCI6IjAwMDAwMDAwLTAwMDAtMDAwMC0wMDAwLTAwMDAwMDAwMDAwMCIsIklzU2luZ2xlSXRlbVJvdyI6dHJ1ZX1dLCJJbmRleCI6MCwiSWQiOiJhNzA1ZWUzYy0yMDBlLTRlYTAtODc0ZC03YTUyZTZiMmNhNjkiLCJIZWFkZXJUZXh0IjpudWxsLCJJc0RlZmF1bHQiOnRydWUsIlN0eWxlIjp7IiRpZCI6IjQxOSIsIkhlYWRlclN0eWxlIjp7IiRpZCI6IjQyMCIsIlRleHRTdHlsZSI6eyIkaWQiOiI0MjEiLCJGb250U2V0dGluZ3MiOnsiJGlkIjoiNDIyIiwiRm9udFNpemUiOjExLCJGb250TmFtZSI6IkNhbGlicmkiLCJJc0JvbGQiOmZhbHNlLCJJc0l0YWxpYyI6ZmFsc2UsIklzVW5kZXJsaW5lZCI6ZmFsc2UsIlBhcmVudFN0eWxlIjpudWxsfSwiQXV0b1NpemUiOjIsIkZvcmVncm91bmQiOnsiJGlkIjoiNDIzIiwiQ29sb3IiOnsiJGlkIjoiNDI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I1IiwiVG9wIjowLjAsIkxlZnQiOjAuMCwiUmlnaHQiOjAuMCwiQm90dG9tIjowLjB9LCJQYWRkaW5nIjp7IiRpZCI6IjQyNiIsIlRvcCI6MC4wLCJMZWZ0IjowLjAsIlJpZ2h0IjowLjAsIkJvdHRvbSI6MC4wfSwiQmFja2dyb3VuZCI6bnVsbCwiSXNWaXNpYmxlIjp0cnVlLCJXaWR0aCI6MC4wLCJIZWlnaHQiOjAuMCwiQm9yZGVyU3R5bGUiOm51bGwsIlBhcmVudFN0eWxlIjpudWxsfSwiUmVjdGFuZ2xlU3R5bGUiOnsiJGlkIjoiNDI3IiwiTWFyZ2luIjp7IiRpZCI6IjQyOCIsIlRvcCI6MC4wLCJMZWZ0IjowLjAsIlJpZ2h0IjowLjAsIkJvdHRvbSI6MC4wfSwiUGFkZGluZyI6eyIkaWQiOiI0MjkiLCJUb3AiOjAuMCwiTGVmdCI6MC4wLCJSaWdodCI6MC4wLCJCb3R0b20iOjAuMH0sIkJhY2tncm91bmQiOnsiJGlkIjoiNDMwIiwiQ29sb3IiOnsiJGlkIjoiNDMxIiwiQSI6NjMsIlIiOjExMiwiRyI6MTczLCJCIjo3MX19LCJJc1Zpc2libGUiOnRydWUsIldpZHRoIjowLjAsIkhlaWdodCI6MC4wLCJCb3JkZXJTdHlsZSI6eyIkaWQiOiI0MzIiLCJMaW5lQ29sb3IiOnsiJGlkIjoiNDMzIiwiJHR5cGUiOiJOTFJFLkNvbW1vbi5Eb20uU29saWRDb2xvckJydXNoLCBOTFJFLkNvbW1vbiIsIkNvbG9yIjp7IiRpZCI6IjQzNCIsIkEiOjI1NSwiUiI6MjU1LCJHIjowLCJCIjowfX0sIkxpbmVXZWlnaHQiOjAuMCwiTGluZVR5cGUiOjAsIlBhcmVudFN0eWxlIjpudWxsfSwiUGFyZW50U3R5bGUiOm51bGx9LCJNYXJnaW4iOnsiJGlkIjoiNDM1IiwiVG9wIjowLjAsIkxlZnQiOjAuMCwiUmlnaHQiOjAuMCwiQm90dG9tIjowLjB9LCJQYWRkaW5nIjp7IiRpZCI6IjQzNiIsIlRvcCI6MC4wLCJMZWZ0IjowLjAsIlJpZ2h0IjowLjAsIkJvdHRvbSI6MC4wfSwiQmFja2dyb3VuZCI6bnVsbCwiSXNWaXNpYmxlIjp0cnVlLCJXaWR0aCI6MC4wLCJIZWlnaHQiOjAuMCwiQm9yZGVyU3R5bGUiOm51bGwsIlBhcmVudFN0eWxlIjpudWxsfSwiQmFja2dyb3VuZFN0eWxlIjp7IiRpZCI6IjQzNyIsIk1hcmdpbiI6eyIkaWQiOiI0MzgiLCJUb3AiOjAuMCwiTGVmdCI6MC4wLCJSaWdodCI6MC4wLCJCb3R0b20iOjAuMH0sIlBhZGRpbmciOnsiJGlkIjoiNDM5IiwiVG9wIjowLjAsIkxlZnQiOjAuMCwiUmlnaHQiOjAuMCwiQm90dG9tIjowLjB9LCJCYWNrZ3JvdW5kIjp7IiRpZCI6IjQ0MCIsIkNvbG9yIjp7IiRpZCI6IjQ0MSIsIkEiOjUxLCJSIjoxNjcsIkciOjE4MywiQiI6MTM3fX0sIklzVmlzaWJsZSI6dHJ1ZSwiV2lkdGgiOjAuMCwiSGVpZ2h0IjowLjAsIkJvcmRlclN0eWxlIjp7IiRpZCI6IjQ0MiIsIkxpbmVDb2xvciI6eyIkaWQiOiI0NDMiLCIkdHlwZSI6Ik5MUkUuQ29tbW9uLkRvbS5Tb2xpZENvbG9yQnJ1c2gsIE5MUkUuQ29tbW9uIiwiQ29sb3IiOnsiJGlkIjoiNDQ0IiwiQSI6MjU1LCJSIjoyNTUsIkciOjAsIkIiOjB9fSwiTGluZVdlaWdodCI6MC4wLCJMaW5lVHlwZSI6MCwiUGFyZW50U3R5bGUiOm51bGx9LCJQYXJlbnRTdHlsZSI6bnVsbH0sIk1hcmdpbiI6eyIkaWQiOiI0NDUiLCJUb3AiOjAuMCwiTGVmdCI6MC4wLCJSaWdodCI6MC4wLCJCb3R0b20iOjAuMH0sIlBhZGRpbmciOnsiJGlkIjoiNDQ2IiwiVG9wIjowLjAsIkxlZnQiOjAuMCwiUmlnaHQiOjAuMCwiQm90dG9tIjowLjB9LCJJc1Zpc2libGUiOnRydWUsIldpZHRoIjowLjAsIkhlaWdodCI6MC4wLCJCb3JkZXJTdHlsZSI6bnVsbCwiUGFyZW50U3R5bGUiOm51bGx9fV0sIklkIjoiZTVmMmI1NGMtYzA5Yi00ODQ2LTk3YTYtMDE0N2ZiNzYzZDkwIiwiSW5kZXgiOjEsIkhlYWRlclRleHQiOiJTRU8vU0VNIiwiU3R5bGUiOnsiJGlkIjoiNDQ3IiwiSGVhZGVyU3R5bGUiOnsiJGlkIjoiNDQ4IiwiVGV4dElzVmVydGljYWwiOmZhbHNlLCJUZXh0U3R5bGUiOnsiJGlkIjoiNDQ5IiwiRm9udFNldHRpbmdzIjp7IiRpZCI6IjQ1MCIsIkZvbnRTaXplIjoxMiwiRm9udE5hbWUiOiJDYWxpYnJpIiwiSXNCb2xkIjp0cnVlLCJJc0l0YWxpYyI6ZmFsc2UsIklzVW5kZXJsaW5lZCI6ZmFsc2UsIlBhcmVudFN0eWxlIjpudWxsfSwiQXV0b1NpemUiOjAsIkZvcmVncm91bmQiOnsiJGlkIjoiNDUxIiwiQ29sb3IiOnsiJGlkIjoiNDUyIiwiQSI6MjU1LCJSIjoyNywiRyI6MTYsIkIiOjE5fX0sIk1heFdpZHRoIjowLjAsIk1heEhlaWdodCI6MC4wLCJTbWFydEZvcmVncm91bmRJc0FjdGl2ZSI6ZmFsc2UsIkhvcml6b250YWxBbGlnbm1lbnQiOjAsIlZlcnRpY2FsQWxpZ25tZW50IjowLCJTbWFydEZvcmVncm91bmQiOm51bGwsIkJhY2tncm91bmRGaWxsVHlwZSI6MCwiTWFyZ2luIjp7IiRyZWYiOiIyMjYifSwiUGFkZGluZyI6eyIkcmVmIjoiMjI3In0sIkJhY2tncm91bmQiOm51bGwsIklzVmlzaWJsZSI6ZmFsc2UsIldpZHRoIjowLjAsIkhlaWdodCI6MC4wLCJCb3JkZXJTdHlsZSI6bnVsbCwiUGFyZW50U3R5bGUiOm51bGx9LCJSZWN0YW5nbGVTdHlsZSI6eyIkaWQiOiI0NTMiLCJNYXJnaW4iOnsiJHJlZiI6IjIyOSJ9LCJQYWRkaW5nIjp7IiRyZWYiOiIyMzAifSwiQmFja2dyb3VuZCI6eyIkaWQiOiI0NTQiLCJDb2xvciI6eyIkaWQiOiI0NTUiLCJBIjoyNTUsIlIiOjExMiwiRyI6MTczLCJCIjo3MX19LCJJc1Zpc2libGUiOmZhbHNlLCJXaWR0aCI6MC4wLCJIZWlnaHQiOjAuMCwiQm9yZGVyU3R5bGUiOnsiJGlkIjoiNDU2IiwiTGluZUNvbG9yIjp7IiRpZCI6IjQ1NyIsIiR0eXBlIjoiTkxSRS5Db21tb24uRG9tLlNvbGlkQ29sb3JCcnVzaCwgTkxSRS5Db21tb24iLCJDb2xvciI6eyIkaWQiOiI0NTgiLCJBIjoyNTUsIlIiOjI3LCJHIjoxNiwiQiI6MTl9fSwiTGluZVdlaWdodCI6MC4wLCJMaW5lVHlwZSI6MCwiUGFyZW50U3R5bGUiOm51bGx9LCJQYXJlbnRTdHlsZSI6bnVsbH0sIk1hcmdpbiI6eyIkcmVmIjoiMjM2In0sIlBhZGRpbmciOnsiJHJlZiI6IjIzNyJ9LCJCYWNrZ3JvdW5kIjpudWxsLCJJc1Zpc2libGUiOnRydWUsIldpZHRoIjowLjAsIkhlaWdodCI6MC4wLCJCb3JkZXJTdHlsZSI6bnVsbCwiUGFyZW50U3R5bGUiOm51bGx9LCJCYWNrZ3JvdW5kU3R5bGUiOnsiJGlkIjoiNDU5IiwiTWFyZ2luIjp7IiRyZWYiOiIyMzkifSwiUGFkZGluZyI6eyIkcmVmIjoiMjQwIn0sIkJhY2tncm91bmQiOnsiJGlkIjoiNDYwIiwiQ29sb3IiOnsiJGlkIjoiNDYxIiwiQSI6MzgsIlIiOjExMiwiRyI6MTczLCJCIjo3MX19LCJJc1Zpc2libGUiOnRydWUsIldpZHRoIjowLjAsIkhlaWdodCI6MC4wLCJCb3JkZXJTdHlsZSI6eyIkaWQiOiI0NjIiLCJMaW5lQ29sb3IiOnsiJGlkIjoiNDYzIiwiJHR5cGUiOiJOTFJFLkNvbW1vbi5Eb20uU29saWRDb2xvckJydXNoLCBOTFJFLkNvbW1vbiIsIkNvbG9yIjp7IiRpZCI6IjQ2NCIsIkEiOjI1NSwiUiI6MjA4LCJHIjoyMDYsIkIiOjIwNn19LCJMaW5lV2VpZ2h0IjowLjAsIkxpbmVUeXBlIjowLCJQYXJlbnRTdHlsZSI6bnVsbH0sIlBhcmVudFN0eWxlIjpudWxsfSwiSXNBYm92ZVRpbWViYW5kIjpmYWxzZSwiTWFyZ2luIjp7IiRpZCI6IjQ2NSIsIlRvcCI6MC4wLCJMZWZ0IjowLjAsIlJpZ2h0IjowLjAsIkJvdHRvbSI6MC4wfSwiUGFkZGluZyI6eyIkaWQiOiI0NjYiLCJUb3AiOjAuMCwiTGVmdCI6MC4wLCJSaWdodCI6MC4wLCJCb3R0b20iOjAuMH0sIklzVmlzaWJsZSI6dHJ1ZSwiV2lkdGgiOjAuMCwiSGVpZ2h0IjowLjAsIkJvcmRlclN0eWxlIjp7IiRpZCI6IjQ2NyIsIkxpbmVDb2xvciI6bnVsbCwiTGluZVdlaWdodCI6MC4wLCJMaW5lVHlwZSI6MCwiUGFyZW50U3R5bGUiOm51bGx9LCJQYXJlbnRTdHlsZSI6bnVsbH19LHsiJGlkIjoiNDY4IiwiX2FjdGl2aXRpZXMiOlt7IiRpZCI6IjQ2OSIsIl9yb3dzIjpbeyIkaWQiOiI0NzAiLCJfdGFza3MiOltdLCJfbWlsZXN0b25lcyI6W3siJGlkIjoiNDcxIiwiSWQiOiIyZmMzYWY4Yy1iZTIwLTQ3ZDktYjEzMS05NDAwODFlNWY5NmUiLCJJbmRleCI6MjEsIkdyb3VwSWQiOiI2MTE1ZWI5NC01ZmFiLTRhMzctYTM1MS03ZTEzNGZmMTc3M2QiLCJUaXRsZSI6IjNyZCBQYXJ0eSBMZWFkIEdlbiIsIkRhdGVUaW1lIjoiMjAxOS0wNy0xM1QyMzo1OTowMFoiLCJQZXJjZW50YWdlQ29tcGxldGUiOm51bGwsIk5vdGUiOm51bGwsIlN0eWxlIjp7IiRpZCI6IjQ3MiIsIlRpdGxlUG9zaXRpb24iOiJSaWdodCIsIkRhdGVQb3NpdGlvbiI6IkxlZnQiLCJTaGFwZVR5cGUiOjQsIlNoYXBlU2l6ZSI6MywiU2hhcGVTdHlsZSI6eyIkaWQiOiI0NzMiLCJNYXJnaW4iOnsiJHJlZiI6IjYzIn0sIlBhZGRpbmciOnsiJHJlZiI6IjY0In0sIkJhY2tncm91bmQiOnsiJGlkIjoiNDc0IiwiQ29sb3IiOnsiJGlkIjoiNDc1IiwiQSI6MjU1LCJSIjo5MSwiRyI6MTU1LCJCIjoyMTN9fSwiSXNWaXNpYmxlIjp0cnVlLCJXaWR0aCI6MTMuOTk5NzYzNDg4NzY5NTMxLCJIZWlnaHQiOjE2LjMzMzA3MDc1NTAwNDg4MywiQm9yZGVyU3R5bGUiOnsiJGlkIjoiNDc2IiwiTGluZUNvbG9yIjpudWxsLCJMaW5lV2VpZ2h0IjowLjAsIkxpbmVUeXBlIjowLCJQYXJlbnRTdHlsZSI6bnVsbH0sIlBhcmVudFN0eWxlIjpudWxsfSwiVGl0bGVTdHlsZSI6eyIkaWQiOiI0NzciLCJGb250U2V0dGluZ3MiOnsiJGlkIjoiNDc4IiwiRm9udFNpemUiOjExLCJGb250TmFtZSI6IkNhbGlicmkiLCJJc0JvbGQiOnRydWUsIklzSXRhbGljIjpmYWxzZSwiSXNVbmRlcmxpbmVkIjpmYWxzZSwiUGFyZW50U3R5bGUiOm51bGx9LCJBdXRvU2l6ZSI6MiwiRm9yZWdyb3VuZCI6eyIkaWQiOiI0NzkiLCJDb2xvciI6eyIkaWQiOiI0ODA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DgxIiwiRm9udFNldHRpbmdzIjp7IiRpZCI6IjQ4M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D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NCIsIkZvcm1hdCI6MCwiSXNWaXNpYmxlIjpmYWxzZSwiTGFzdEtub3duVmlzaWJpbGl0eVN0YXRlIjpmYWxzZX0sIklzVmlzaWJsZSI6dHJ1ZSwiUGFyZW50U3R5bGUiOm51bGx9LCJIeXBlcmxpbmsiOnsiJGlkIjoiNDg1IiwiQWRkcmVzcyI6IiIsIlN1YkFkZHJlc3MiOiIifSwiSW1wb3J0SWQiOm51bGx9LHsiJGlkIjoiNDg2IiwiSWQiOiJiZTU0YWMxMS0yMjNhLTQ1MzgtYjBhOS01ZDRjNzEzYWI5ZTMiLCJJbmRleCI6MjIsIkdyb3VwSWQiOiI2MTE1ZWI5NC01ZmFiLTRhMzctYTM1MS03ZTEzNGZmMTc3M2QiLCJUaXRsZSI6IkJpbmcgQWRzIiwiRGF0ZVRpbWUiOiIyMDE5LTA0LTEzVDIzOjU5OjAwWiIsIlBlcmNlbnRhZ2VDb21wbGV0ZSI6bnVsbCwiTm90ZSI6bnVsbCwiU3R5bGUiOnsiJGlkIjoiNDg3IiwiVGl0bGVQb3NpdGlvbiI6IlJpZ2h0IiwiRGF0ZVBvc2l0aW9uIjoiTGVmdCIsIlNoYXBlVHlwZSI6NCwiU2hhcGVTaXplIjozLCJTaGFwZVN0eWxlIjp7IiRpZCI6IjQ4OCIsIk1hcmdpbiI6eyIkaWQiOiI0ODkiLCJUb3AiOjAuMCwiTGVmdCI6MC4wLCJSaWdodCI6MC4wLCJCb3R0b20iOjAuMH0sIlBhZGRpbmciOnsiJGlkIjoiNDkwIiwiVG9wIjowLjAsIkxlZnQiOjAuMCwiUmlnaHQiOjAuMCwiQm90dG9tIjowLjB9LCJCYWNrZ3JvdW5kIjp7IiRpZCI6IjQ5MSIsIkNvbG9yIjp7IiRpZCI6IjQ5MiIsIkEiOjI1NSwiUiI6OTEsIkciOjE1NSwiQiI6MjEzfX0sIklzVmlzaWJsZSI6dHJ1ZSwiV2lkdGgiOjEzLjk5OTc2MzQ4ODc2OTUzMSwiSGVpZ2h0IjoxNi4zMzMwNzA3NTUwMDQ4ODMsIkJvcmRlclN0eWxlIjp7IiRpZCI6IjQ5MyIsIkxpbmVDb2xvciI6bnVsbCwiTGluZVdlaWdodCI6MC4wLCJMaW5lVHlwZSI6MCwiUGFyZW50U3R5bGUiOm51bGx9LCJQYXJlbnRTdHlsZSI6bnVsbH0sIlRpdGxlU3R5bGUiOnsiJGlkIjoiNDk0IiwiRm9udFNldHRpbmdzIjp7IiRpZCI6IjQ5NSIsIkZvbnRTaXplIjoxMSwiRm9udE5hbWUiOiJDYWxpYnJpIiwiSXNCb2xkIjp0cnVlLCJJc0l0YWxpYyI6ZmFsc2UsIklzVW5kZXJsaW5lZCI6ZmFsc2UsIlBhcmVudFN0eWxlIjpudWxsfSwiQXV0b1NpemUiOjIsIkZvcmVncm91bmQiOnsiJGlkIjoiNDk2IiwiQ29sb3IiOnsiJGlkIjoiNDk3IiwiQSI6MjU1LCJSIjowLCJHIjowLCJCIjowfX0sIk1heFdpZHRoIjozOS40MywiTWF4SGVpZ2h0IjoiSW5maW5pdHkiLCJTbWFydEZvcmVncm91bmRJc0FjdGl2ZSI6ZmFsc2UsIkhvcml6b250YWxBbGlnbm1lbnQiOjAsIlZlcnRpY2FsQWxpZ25tZW50IjowLCJTbWFydEZvcmVncm91bmQiOm51bGwsIkJhY2tncm91bmRGaWxsVHlwZSI6MCwiTWFyZ2luIjp7IiRpZCI6IjQ5OCIsIlRvcCI6MC4wLCJMZWZ0IjowLjAsIlJpZ2h0IjowLjAsIkJvdHRvbSI6MC4wfSwiUGFkZGluZyI6eyIkaWQiOiI0OTkiLCJUb3AiOjAuMCwiTGVmdCI6MC4wLCJSaWdodCI6MC4wLCJCb3R0b20iOjAuMH0sIkJhY2tncm91bmQiOnsiJHJlZiI6IjI2NiJ9LCJJc1Zpc2libGUiOnRydWUsIldpZHRoIjowLjAsIkhlaWdodCI6MC4wLCJCb3JkZXJTdHlsZSI6bnVsbCwiUGFyZW50U3R5bGUiOm51bGx9LCJEYXRlU3R5bGUiOnsiJGlkIjoiNTAwIiwiRm9udFNldHRpbmdzIjp7IiRpZCI6IjUwM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aWQiOiI1MDIiLCJUb3AiOjAuMCwiTGVmdCI6MC4wLCJSaWdodCI6MC4wLCJCb3R0b20iOjAuMH0sIlBhZGRpbmciOnsiJGlkIjoiNTAzIiwiVG9wIjowLjAsIkxlZnQiOjAuMCwiUmlnaHQiOjAuMCwiQm90dG9tIjowLjB9LCJCYWNrZ3JvdW5kIjp7IiRyZWYiOiIyNzIifSwiSXNWaXNpYmxlIjpmYWxzZSwiV2lkdGgiOjAuMCwiSGVpZ2h0IjowLjAsIkJvcmRlclN0eWxlIjpudWxsLCJQYXJlbnRTdHlsZSI6bnVsbH0sIkRhdGVGb3JtYXQiOnsiJGlkIjoiNTA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NSIsIkZvcm1hdCI6MCwiSXNWaXNpYmxlIjpmYWxzZSwiTGFzdEtub3duVmlzaWJpbGl0eVN0YXRlIjpmYWxzZX0sIklzVmlzaWJsZSI6dHJ1ZSwiUGFyZW50U3R5bGUiOm51bGx9LCJIeXBlcmxpbmsiOnsiJGlkIjoiNTA2IiwiQWRkcmVzcyI6IiIsIlN1YkFkZHJlc3MiOiIifSwiSW1wb3J0SWQiOm51bGx9LHsiJGlkIjoiNTA3IiwiSWQiOiI1NjA4MzdkYy0xYWJkLTRhMGMtYTBkMi03YWY2ODQxODJhMDYiLCJJbmRleCI6MjMsIkdyb3VwSWQiOiI2MTE1ZWI5NC01ZmFiLTRhMzctYTM1MS03ZTEzNGZmMTc3M2QiLCJUaXRsZSI6IkZhY2Vib29rIEFkcyIsIkRhdGVUaW1lIjoiMjAxOS0wMS0xM1QyMzo1OTowMFoiLCJQZXJjZW50YWdlQ29tcGxldGUiOm51bGwsIk5vdGUiOm51bGwsIlN0eWxlIjp7IiRpZCI6IjUwOCIsIlRpdGxlUG9zaXRpb24iOiJSaWdodCIsIkRhdGVQb3NpdGlvbiI6IkxlZnQiLCJTaGFwZVR5cGUiOjQsIlNoYXBlU2l6ZSI6MywiU2hhcGVTdHlsZSI6eyIkaWQiOiI1MDkiLCJNYXJnaW4iOnsiJGlkIjoiNTEwIiwiVG9wIjowLjAsIkxlZnQiOjAuMCwiUmlnaHQiOjAuMCwiQm90dG9tIjowLjB9LCJQYWRkaW5nIjp7IiRpZCI6IjUxMSIsIlRvcCI6MC4wLCJMZWZ0IjowLjAsIlJpZ2h0IjowLjAsIkJvdHRvbSI6MC4wfSwiQmFja2dyb3VuZCI6eyIkaWQiOiI1MTIiLCJDb2xvciI6eyIkaWQiOiI1MTMiLCJBIjoyNTUsIlIiOjkxLCJHIjoxNTUsIkIiOjIxM319LCJJc1Zpc2libGUiOnRydWUsIldpZHRoIjoxMy45OTk3NjM0ODg3Njk1MzEsIkhlaWdodCI6MTYuMzMzMDcwNzU1MDA0ODgzLCJCb3JkZXJTdHlsZSI6eyIkaWQiOiI1MTQiLCJMaW5lQ29sb3IiOm51bGw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pZCI6IjUxNyIsIkNvbG9yIjp7IiRpZCI6IjUxOCIsIkEiOjI1NSwiUiI6MCwiRyI6MCwiQiI6MH19LCJNYXhXaWR0aCI6NjIuNzcsIk1heEhlaWdodCI6IkluZmluaXR5IiwiU21hcnRGb3JlZ3JvdW5kSXNBY3RpdmUiOmZhbHNlLCJIb3Jpem9udGFsQWxpZ25tZW50IjowLCJWZXJ0aWNhbEFsaWdubWVudCI6MCwiU21hcnRGb3JlZ3JvdW5kIjpudWxsLCJCYWNrZ3JvdW5kRmlsbFR5cGUiOjAsIk1hcmdpbiI6eyIkaWQiOiI1MTkiLCJUb3AiOjAuMCwiTGVmdCI6MC4wLCJSaWdodCI6MC4wLCJCb3R0b20iOjAuMH0sIlBhZGRpbmciOnsiJGlkIjoiNTIwIiwiVG9wIjowLjAsIkxlZnQiOjAuMCwiUmlnaHQiOjAuMCwiQm90dG9tIjowLjB9LCJCYWNrZ3JvdW5kIjp7IiRyZWYiOiIyNjYifSwiSXNWaXNpYmxlIjp0cnVlLCJXaWR0aCI6MC4wLCJIZWlnaHQiOjAuMCwiQm9yZGVyU3R5bGUiOm51bGwsIlBhcmVudFN0eWxlIjpudWxsfSwiRGF0ZVN0eWxlIjp7IiRpZCI6IjUyMSIsIkZvbnRTZXR0aW5ncyI6eyIkaWQiOiI1MjI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NTIzIiwiVG9wIjowLjAsIkxlZnQiOjAuMCwiUmlnaHQiOjAuMCwiQm90dG9tIjowLjB9LCJQYWRkaW5nIjp7IiRpZCI6IjUyNCIsIlRvcCI6MC4wLCJMZWZ0IjowLjAsIlJpZ2h0IjowLjAsIkJvdHRvbSI6MC4wfSwiQmFja2dyb3VuZCI6eyIkcmVmIjoiMjcyIn0sIklzVmlzaWJsZSI6ZmFsc2UsIldpZHRoIjowLjAsIkhlaWdodCI6MC4wLCJCb3JkZXJTdHlsZSI6bnVsbCwiUGFyZW50U3R5bGUiOm51bGx9LCJEYXRlRm9ybWF0Ijp7IiRpZCI6IjU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YiLCJGb3JtYXQiOjAsIklzVmlzaWJsZSI6ZmFsc2UsIkxhc3RLbm93blZpc2liaWxpdHlTdGF0ZSI6ZmFsc2V9LCJJc1Zpc2libGUiOnRydWUsIlBhcmVudFN0eWxlIjpudWxsfSwiSHlwZXJsaW5rIjp7IiRpZCI6IjUyNyIsIkFkZHJlc3MiOiIiLCJTdWJBZGRyZXNzIjoiIn0sIkltcG9ydElkIjpudWxsfSx7IiRpZCI6IjUyOCIsIklkIjoiNjBjMDZhMDYtZmRjZS00M2EwLTkxOTMtZGY3MGFiNzQ1ZTE1IiwiSW5kZXgiOjI0LCJHcm91cElkIjoiNjExNWViOTQtNWZhYi00YTM3LWEzNTEtN2UxMzRmZjE3NzNkIiwiVGl0bGUiOiJZb3V0dWJlIEFkcyIsIkRhdGVUaW1lIjoiMjAxOS0xMC0xM1QyMzo1OTowMFoiLCJQZXJjZW50YWdlQ29tcGxldGUiOm51bGwsIk5vdGUiOm51bGwsIlN0eWxlIjp7IiRpZCI6IjUyOSIsIlRpdGxlUG9zaXRpb24iOiJSaWdodCIsIkRhdGVQb3NpdGlvbiI6IkxlZnQiLCJTaGFwZVR5cGUiOjQsIlNoYXBlU2l6ZSI6MywiU2hhcGVTdHlsZSI6eyIkaWQiOiI1MzAiLCJNYXJnaW4iOnsiJHJlZiI6IjYzIn0sIlBhZGRpbmciOnsiJHJlZiI6IjY0In0sIkJhY2tncm91bmQiOnsiJGlkIjoiNTMxIiwiQ29sb3IiOnsiJGlkIjoiNTMyIiwiQSI6MjU1LCJSIjo5MSwiRyI6MTU1LCJCIjoyMTN9fSwiSXNWaXNpYmxlIjp0cnVlLCJXaWR0aCI6MTMuOTk5NzYzNDg4NzY5NTMxLCJIZWlnaHQiOjE2LjMzMzA3MDc1NTAwNDg4MywiQm9yZGVyU3R5bGUiOnsiJGlkIjoiNTMzIiwiTGluZUNvbG9yIjpudWxsLCJMaW5lV2VpZ2h0IjowLjAsIkxpbmVUeXBlIjowLCJQYXJlbnRTdHlsZSI6bnVsbH0sIlBhcmVudFN0eWxlIjpudWxsfSwiVGl0bGVTdHlsZSI6eyIkaWQiOiI1MzQiLCJGb250U2V0dGluZ3MiOnsiJGlkIjoiNTM1IiwiRm9udFNpemUiOjExLCJGb250TmFtZSI6IkNhbGlicmkiLCJJc0JvbGQiOnRydWUsIklzSXRhbGljIjpmYWxzZSwiSXNVbmRlcmxpbmVkIjpmYWxzZSwiUGFyZW50U3R5bGUiOm51bGx9LCJBdXRvU2l6ZSI6MiwiRm9yZWdyb3VuZCI6eyIkaWQiOiI1MzYiLCJDb2xvciI6eyIkaWQiOiI1Mzc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1N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QxIiwiRm9ybWF0IjowLCJJc1Zpc2libGUiOmZhbHNlLCJMYXN0S25vd25WaXNpYmlsaXR5U3RhdGUiOmZhbHNlfSwiSXNWaXNpYmxlIjp0cnVlLCJQYXJlbnRTdHlsZSI6bnVsbH0sIkh5cGVybGluayI6eyIkaWQiOiI1NDIiLCJBZGRyZXNzIjoiIiwiU3ViQWRkcmVzcyI6IiJ9LCJJbXBvcnRJZCI6bnVsbH1dLCJJZCI6IjYxMTVlYjk0LTVmYWItNGEzNy1hMzUxLTdlMTM0ZmYxNzczZCIsIklzU2luZ2xlSXRlbVJvdyI6ZmFsc2V9LHsiJGlkIjoiNTQzIiwiX3Rhc2tzIjpbXSwiX21pbGVzdG9uZXMiOlt7IiRpZCI6IjU0NC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Q1IiwiVGl0bGVQb3NpdGlvbiI6IlJpZ2h0IiwiRGF0ZVBvc2l0aW9uIjoiTGVmdCIsIlNoYXBlVHlwZSI6NCwiU2hhcGVTaXplIjozLCJTaGFwZVN0eWxlIjp7IiRpZCI6IjU0NiIsIk1hcmdpbiI6eyIkaWQiOiI1NDciLCJUb3AiOjAuMCwiTGVmdCI6MC4wLCJSaWdodCI6MC4wLCJCb3R0b20iOjAuMH0sIlBhZGRpbmciOnsiJGlkIjoiNTQ4IiwiVG9wIjowLjAsIkxlZnQiOjAuMCwiUmlnaHQiOjAuMCwiQm90dG9tIjowLjB9LCJCYWNrZ3JvdW5kIjp7IiRpZCI6IjU0OSIsIkNvbG9yIjp7IiRpZCI6IjU1MCIsIkEiOjI1NSwiUiI6OTEsIkciOjE1NSwiQiI6MjEzfX0sIklzVmlzaWJsZSI6dHJ1ZSwiV2lkdGgiOjEzLjk5OTc2MzQ4ODc2OTUzMSwiSGVpZ2h0IjoxNi4zMzMwNzA3NTUwMDQ4ODMsIkJvcmRlclN0eWxlIjp7IiRpZCI6IjU1MSIsIkxpbmVDb2xvciI6bnVsbCwiTGluZVdlaWdodCI6MC4wLCJMaW5lVHlwZSI6MCwiUGFyZW50U3R5bGUiOm51bGx9LCJQYXJlbnRTdHlsZSI6bnVsbH0sIlRpdGxlU3R5bGUiOnsiJGlkIjoiNTUyIiwiRm9udFNldHRpbmdzIjp7IiRpZCI6IjU1MyIsIkZvbnRTaXplIjoxMSwiRm9udE5hbWUiOiJDYWxpYnJpIiwiSXNCb2xkIjp0cnVlLCJJc0l0YWxpYyI6ZmFsc2UsIklzVW5kZXJsaW5lZCI6ZmFsc2UsIlBhcmVudFN0eWxlIjpudWxsfSwiQXV0b1NpemUiOjIsIkZvcmVncm91bmQiOnsiJGlkIjoiNTU0IiwiQ29sb3IiOnsiJGlkIjoiNTU1IiwiQSI6MjU1LCJSIjowLCJHIjowLCJCIjowfX0sIk1heFdpZHRoIjo1MS43MzMzMzMzMzMzMzMzMzQ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yNjYifSwiSXNWaXNpYmxlIjp0cnVlLCJXaWR0aCI6MC4wLCJIZWlnaHQiOjAuMCwiQm9yZGVyU3R5bGUiOm51bGwsIlBhcmVudFN0eWxlIjpudWxsfSwiRGF0ZVN0eWxlIjp7IiRpZCI6IjU1OCIsIkZvbnRTZXR0aW5ncyI6eyIkaWQiOiI1NTk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GlkIjoiNTYwIiwiVG9wIjowLjAsIkxlZnQiOjAuMCwiUmlnaHQiOjAuMCwiQm90dG9tIjowLjB9LCJQYWRkaW5nIjp7IiRpZCI6IjU2MSIsIlRvcCI6MC4wLCJMZWZ0IjowLjAsIlJpZ2h0IjowLjAsIkJvdHRvbSI6MC4wfSwiQmFja2dyb3VuZCI6eyIkcmVmIjoiMjcyIn0sIklzVmlzaWJsZSI6ZmFsc2UsIldpZHRoIjowLjAsIkhlaWdodCI6MC4wLCJCb3JkZXJTdHlsZSI6bnVsbCwiUGFyZW50U3R5bGUiOm51bGx9LCJEYXRlRm9ybWF0Ijp7IiRpZCI6IjU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MiLCJGb3JtYXQiOjAsIklzVmlzaWJsZSI6ZmFsc2UsIkxhc3RLbm93blZpc2liaWxpdHlTdGF0ZSI6ZmFsc2V9LCJJc1Zpc2libGUiOnRydWUsIlBhcmVudFN0eWxlIjpudWxsfSwiSHlwZXJsaW5rIjp7IiRpZCI6IjU2NCIsIkFkZHJlc3MiOiIiLCJTdWJBZGRyZXNzIjoiIn0sIkltcG9ydElkIjpudWxsfSx7IiRpZCI6IjU2NS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U2NiIsIlRpdGxlUG9zaXRpb24iOiJSaWdodCIsIkRhdGVQb3NpdGlvbiI6IkxlZnQiLCJTaGFwZVR5cGUiOjQsIlNoYXBlU2l6ZSI6MywiU2hhcGVTdHlsZSI6eyIkaWQiOiI1NjciLCJNYXJnaW4iOnsiJHJlZiI6IjYzIn0sIlBhZGRpbmciOnsiJHJlZiI6IjY0In0sIkJhY2tncm91bmQiOnsiJGlkIjoiNTY4IiwiQ29sb3IiOnsiJGlkIjoiNTY5IiwiQSI6MjU1LCJSIjo5MSwiRyI6MTU1LCJCIjoyMTN9fSwiSXNWaXNpYmxlIjp0cnVlLCJXaWR0aCI6MTMuOTk5NzYzNDg4NzY5NTMxLCJIZWlnaHQiOjE2LjMzMzA3MDc1NTAwNDg4MywiQm9yZGVyU3R5bGUiOnsiJGlkIjoiNTcwIiwiTGluZUNvbG9yIjpudWxsLCJMaW5lV2VpZ2h0IjowLjAsIkxpbmVUeXBlIjowLCJQYXJlbnRTdHlsZSI6bnVsbH0sIlBhcmVudFN0eWxlIjpudWxsfSwiVGl0bGVTdHlsZSI6eyIkaWQiOiI1NzEiLCJGb250U2V0dGluZ3MiOnsiJGlkIjoiNTcyIiwiRm9udFNpemUiOjExLCJGb250TmFtZSI6IkNhbGlicmkiLCJJc0JvbGQiOnRydWUsIklzSXRhbGljIjpmYWxzZSwiSXNVbmRlcmxpbmVkIjpmYWxzZSwiUGFyZW50U3R5bGUiOm51bGx9LCJBdXRvU2l6ZSI6MiwiRm9yZWdyb3VuZCI6eyIkaWQiOiI1NzMiLCJDb2xvciI6eyIkaWQiOiI1NzQiLCJBIjoyNTUsIlIiOjAsIkciOjAsIkIiOjB9fSwiTWF4V2lkdGgiOjkyLjU0NjY2NjY2NjY2NjY2Ny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Tc1IiwiRm9udFNldHRpbmdzIjp7IiRpZCI6IjU3Ni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Tc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OCIsIkZvcm1hdCI6MCwiSXNWaXNpYmxlIjpmYWxzZSwiTGFzdEtub3duVmlzaWJpbGl0eVN0YXRlIjpmYWxzZX0sIklzVmlzaWJsZSI6dHJ1ZSwiUGFyZW50U3R5bGUiOm51bGx9LCJIeXBlcmxpbmsiOnsiJGlkIjoiNTc5IiwiQWRkcmVzcyI6IiIsIlN1YkFkZHJlc3MiOiIifSwiSW1wb3J0SWQiOm51bGx9LHsiJGlkIjoiNTgw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1ODEiLCJUaXRsZVBvc2l0aW9uIjoiUmlnaHQiLCJEYXRlUG9zaXRpb24iOiJMZWZ0IiwiU2hhcGVUeXBlIjo0LCJTaGFwZVNpemUiOjMsIlNoYXBlU3R5bGUiOnsiJGlkIjoiNTgyIiwiTWFyZ2luIjp7IiRyZWYiOiI2MyJ9LCJQYWRkaW5nIjp7IiRyZWYiOiI2NCJ9LCJCYWNrZ3JvdW5kIjp7IiRpZCI6IjU4MyIsIkNvbG9yIjp7IiRpZCI6IjU4NCIsIkEiOjI1NSwiUiI6OTEsIkciOjE1NSwiQiI6MjEzfX0sIklzVmlzaWJsZSI6dHJ1ZSwiV2lkdGgiOjEzLjk5OTc2MzQ4ODc2OTUzMSwiSGVpZ2h0IjoxNi4zMzMwNzA3NTUwMDQ4ODMsIkJvcmRlclN0eWxlIjp7IiRpZCI6IjU4NSIsIkxpbmVDb2xvciI6bnVsbCwiTGluZVdlaWdodCI6MC4wLCJMaW5lVHlwZSI6MCwiUGFyZW50U3R5bGUiOm51bGx9LCJQYXJlbnRTdHlsZSI6bnVsbH0sIlRpdGxlU3R5bGUiOnsiJGlkIjoiNTg2IiwiRm9udFNldHRpbmdzIjp7IiRpZCI6IjU4NyIsIkZvbnRTaXplIjoxMSwiRm9udE5hbWUiOiJDYWxpYnJpIiwiSXNCb2xkIjp0cnVlLCJJc0l0YWxpYyI6ZmFsc2UsIklzVW5kZXJsaW5lZCI6ZmFsc2UsIlBhcmVudFN0eWxlIjpudWxsfSwiQXV0b1NpemUiOjIsIkZvcmVncm91bmQiOnsiJGlkIjoiNTg4IiwiQ29sb3IiOnsiJGlkIjoiNTg5IiwiQSI6MjU1LCJSIjowLCJHIjowLCJCIjowfX0sIk1heFdpZHRoIjo1MS44MS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TkwIiwiRm9udFNldHRpbmdzIjp7IiRpZCI6IjU5M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T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yIsIkZvcm1hdCI6MCwiSXNWaXNpYmxlIjpmYWxzZSwiTGFzdEtub3duVmlzaWJpbGl0eVN0YXRlIjpmYWxzZX0sIklzVmlzaWJsZSI6dHJ1ZSwiUGFyZW50U3R5bGUiOm51bGx9LCJIeXBlcmxpbmsiOnsiJGlkIjoiNTk0IiwiQWRkcmVzcyI6IiIsIlN1YkFkZHJlc3MiOiIifSwiSW1wb3J0SWQiOm51bGx9XSwiSWQiOiI5ZTQ1ZmIzNi1mYWFkLTRlNTQtYTBhNi02ZmM3ZDQxOGI1ZDIiLCJJc1NpbmdsZUl0ZW1Sb3ciOmZhbHNlfSx7IiRpZCI6IjU5NSIsIl90YXNrcyI6W10sIl9taWxlc3RvbmVzIjpbeyIkaWQiOiI1OTYiLCJJZCI6IjAxNTAyY2U0LTJiYzgtNDI5NC1hZThjLThlMmEyNjM3NGMzYiIsIkluZGV4IjoyOCwiR3JvdXBJZCI6IiIsIlRpdGxlIjoiRW1haWwgQWRzIiwiRGF0ZVRpbWUiOiIyMDE5LTEwLTEzVDIzOjU5OjAwWiIsIlBlcmNlbnRhZ2VDb21wbGV0ZSI6bnVsbCwiTm90ZSI6bnVsbCwiU3R5bGUiOnsiJGlkIjoiNTk3IiwiVGl0bGVQb3NpdGlvbiI6IlJpZ2h0IiwiRGF0ZVBvc2l0aW9uIjoiTGVmdCIsIlNoYXBlVHlwZSI6NCwiU2hhcGVTaXplIjozLCJTaGFwZVN0eWxlIjp7IiRpZCI6IjU5OCIsIk1hcmdpbiI6eyIkcmVmIjoiNjMifSwiUGFkZGluZyI6eyIkcmVmIjoiNjQifSwiQmFja2dyb3VuZCI6eyIkaWQiOiI1OTkiLCJDb2xvciI6eyIkaWQiOiI2MDAiLCJBIjoyNTUsIlIiOjkxLCJHIjoxNTUsIkIiOjIxM319LCJJc1Zpc2libGUiOnRydWUsIldpZHRoIjoxMy45OTk3NjM0ODg3Njk1MzEsIkhlaWdodCI6MTYuMzMzMDcwNzU1MDA0ODgzLCJCb3JkZXJTdHlsZSI6eyIkaWQiOiI2MDEiLCJMaW5lQ29sb3IiOm51bGwsIkxpbmVXZWlnaHQiOjAuMCwiTGluZVR5cGUiOjAsIlBhcmVudFN0eWxlIjpudWxsfSwiUGFyZW50U3R5bGUiOm51bGx9LCJUaXRsZVN0eWxlIjp7IiRpZCI6IjYwMiIsIkZvbnRTZXR0aW5ncyI6eyIkaWQiOiI2MDMiLCJGb250U2l6ZSI6MTEsIkZvbnROYW1lIjoiQ2FsaWJyaSIsIklzQm9sZCI6dHJ1ZSwiSXNJdGFsaWMiOmZhbHNlLCJJc1VuZGVybGluZWQiOmZhbHNlLCJQYXJlbnRTdHlsZSI6bnVsbH0sIkF1dG9TaXplIjoyLCJGb3JlZ3JvdW5kIjp7IiRpZCI6IjYwNCIsIkNvbG9yIjp7IiRpZCI6IjYwNSIsIkEiOjI1NSwiUiI6MCwiRyI6MCwiQiI6MH19LCJNYXhXaWR0aCI6NDQuNTg2NjY2NjY2NjY2NjY2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2MDYiLCJGb250U2V0dGluZ3MiOnsiJGlkIjoiNjA3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2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5IiwiRm9ybWF0IjowLCJJc1Zpc2libGUiOmZhbHNlLCJMYXN0S25vd25WaXNpYmlsaXR5U3RhdGUiOmZhbHNlfSwiSXNWaXNpYmxlIjp0cnVlLCJQYXJlbnRTdHlsZSI6bnVsbH0sIkh5cGVybGluayI6eyIkaWQiOiI2MTAiLCJBZGRyZXNzIjoiIiwiU3ViQWRkcmVzcyI6IiJ9LCJJbXBvcnRJZCI6bnVsbH1dLCJJZCI6IjAwMDAwMDAwLTAwMDAtMDAwMC0wMDAwLTAwMDAwMDAwMDAwMCIsIklzU2luZ2xlSXRlbVJvdyI6dHJ1ZX1dLCJJbmRleCI6MCwiSWQiOiJmMWU2YzgxMS1jZjgyLTRkYzctODcyNS0zMjBhMjA1MWE0ODgiLCJIZWFkZXJUZXh0IjpudWxsLCJJc0RlZmF1bHQiOnRydWUsIlN0eWxlIjp7IiRpZCI6IjYxMSIsIkhlYWRlclN0eWxlIjp7IiRpZCI6IjYxMiIsIlRleHRTdHlsZSI6eyIkaWQiOiI2MTMiLCJGb250U2V0dGluZ3MiOnsiJGlkIjoiNjE0IiwiRm9udFNpemUiOjExLCJGb250TmFtZSI6IkNhbGlicmkiLCJJc0JvbGQiOmZhbHNlLCJJc0l0YWxpYyI6ZmFsc2UsIklzVW5kZXJsaW5lZCI6ZmFsc2UsIlBhcmVudFN0eWxlIjpudWxsfSwiQXV0b1NpemUiOjIsIkZvcmVncm91bmQiOnsiJGlkIjoiNjE1IiwiQ29sb3IiOnsiJGlkIjoiNjE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bnVsbCwiSXNWaXNpYmxlIjp0cnVlLCJXaWR0aCI6MC4wLCJIZWlnaHQiOjAuMCwiQm9yZGVyU3R5bGUiOm51bGwsIlBhcmVudFN0eWxlIjpudWxsfSwiUmVjdGFuZ2xlU3R5bGUiOnsiJGlkIjoiNjE5IiwiTWFyZ2luIjp7IiRpZCI6IjYyMCIsIlRvcCI6MC4wLCJMZWZ0IjowLjAsIlJpZ2h0IjowLjAsIkJvdHRvbSI6MC4wfSwiUGFkZGluZyI6eyIkaWQiOiI2MjEiLCJUb3AiOjAuMCwiTGVmdCI6MC4wLCJSaWdodCI6MC4wLCJCb3R0b20iOjAuMH0sIkJhY2tncm91bmQiOnsiJGlkIjoiNjIyIiwiQ29sb3IiOnsiJGlkIjoiNjIzIiwiQSI6NjMsIlIiOjkxLCJHIjoxNTUsIkIiOjIxM319LCJJc1Zpc2libGUiOnRydWUsIldpZHRoIjowLjAsIkhlaWdodCI6MC4wLCJCb3JkZXJTdHlsZSI6eyIkaWQiOiI2MjQiLCJMaW5lQ29sb3IiOnsiJGlkIjoiNjI1IiwiJHR5cGUiOiJOTFJFLkNvbW1vbi5Eb20uU29saWRDb2xvckJydXNoLCBOTFJFLkNvbW1vbiIsIkNvbG9yIjp7IiRpZCI6IjYyNiIsIkEiOjI1NSwiUiI6MjU1LCJHIjowLCJCIjowfX0sIkxpbmVXZWlnaHQiOjAuMCwiTGluZVR5cGUiOjAsIlBhcmVudFN0eWxlIjpudWxsfSwiUGFyZW50U3R5bGUiOm51bGx9LCJNYXJnaW4iOnsiJGlkIjoiNjI3IiwiVG9wIjowLjAsIkxlZnQiOjAuMCwiUmlnaHQiOjAuMCwiQm90dG9tIjowLjB9LCJQYWRkaW5nIjp7IiRpZCI6IjYyOCIsIlRvcCI6MC4wLCJMZWZ0IjowLjAsIlJpZ2h0IjowLjAsIkJvdHRvbSI6MC4wfSwiQmFja2dyb3VuZCI6bnVsbCwiSXNWaXNpYmxlIjp0cnVlLCJXaWR0aCI6MC4wLCJIZWlnaHQiOjAuMCwiQm9yZGVyU3R5bGUiOm51bGwsIlBhcmVudFN0eWxlIjpudWxsfSwiQmFja2dyb3VuZFN0eWxlIjp7IiRpZCI6IjYyOSIsIk1hcmdpbiI6eyIkaWQiOiI2MzAiLCJUb3AiOjAuMCwiTGVmdCI6MC4wLCJSaWdodCI6MC4wLCJCb3R0b20iOjAuMH0sIlBhZGRpbmciOnsiJGlkIjoiNjMxIiwiVG9wIjowLjAsIkxlZnQiOjAuMCwiUmlnaHQiOjAuMCwiQm90dG9tIjowLjB9LCJCYWNrZ3JvdW5kIjp7IiRpZCI6IjYzMiIsIkNvbG9yIjp7IiRpZCI6IjYzMyIsIkEiOjUxLCJSIjoxNjcsIkciOjE4MywiQiI6MTM3fX0sIklzVmlzaWJsZSI6dHJ1ZSwiV2lkdGgiOjAuMCwiSGVpZ2h0IjowLjAsIkJvcmRlclN0eWxlIjp7IiRpZCI6IjYzNCIsIkxpbmVDb2xvciI6eyIkaWQiOiI2MzUiLCIkdHlwZSI6Ik5MUkUuQ29tbW9uLkRvbS5Tb2xpZENvbG9yQnJ1c2gsIE5MUkUuQ29tbW9uIiwiQ29sb3IiOnsiJGlkIjoiNjM2IiwiQSI6MjU1LCJSIjoyNTUsIkciOjAsIkIiOjB9fSwiTGluZVdlaWdodCI6MC4wLCJMaW5lVHlwZSI6MCwiUGFyZW50U3R5bGUiOm51bGx9LCJQYXJlbnRTdHlsZSI6bnVsbH0sIk1hcmdpbiI6eyIkaWQiOiI2MzciLCJUb3AiOjAuMCwiTGVmdCI6MC4wLCJSaWdodCI6MC4wLCJCb3R0b20iOjAuMH0sIlBhZGRpbmciOnsiJGlkIjoiNjM4IiwiVG9wIjowLjAsIkxlZnQiOjAuMCwiUmlnaHQiOjAuMCwiQm90dG9tIjowLjB9LCJJc1Zpc2libGUiOnRydWUsIldpZHRoIjowLjAsIkhlaWdodCI6MC4wLCJCb3JkZXJTdHlsZSI6bnVsbCwiUGFyZW50U3R5bGUiOm51bGx9fV0sIklkIjoiMTk4NjdlZjEtY2UyYi00NmM4LTg4OGEtYzUwOTRiZDQ2NDIwIiwiSW5kZXgiOjIsIkhlYWRlclRleHQiOiJBZHMiLCJTdHlsZSI6eyIkaWQiOiI2MzkiLCJIZWFkZXJTdHlsZSI6eyIkaWQiOiI2NDAiLCJUZXh0SXNWZXJ0aWNhbCI6ZmFsc2UsIlRleHRTdHlsZSI6eyIkaWQiOiI2NDEiLCJGb250U2V0dGluZ3MiOnsiJGlkIjoiNjQyIiwiRm9udFNpemUiOjEyLCJGb250TmFtZSI6IkNhbGlicmkiLCJJc0JvbGQiOnRydWUsIklzSXRhbGljIjpmYWxzZSwiSXNVbmRlcmxpbmVkIjpmYWxzZSwiUGFyZW50U3R5bGUiOm51bGx9LCJBdXRvU2l6ZSI6MCwiRm9yZWdyb3VuZCI6eyIkaWQiOiI2NDMiLCJDb2xvciI6eyIkaWQiOiI2NDQiLCJBIjoyNTUsIlIiOjAsIkciOjAsIkIiOjB9fSwiTWF4V2lkdGgiOjAuMCwiTWF4SGVpZ2h0IjowLjAsIlNtYXJ0Rm9yZWdyb3VuZElzQWN0aXZlIjpmYWxzZSwiSG9yaXpvbnRhbEFsaWdubWVudCI6MCwiVmVydGljYWxBbGlnbm1lbnQiOjAsIlNtYXJ0Rm9yZWdyb3VuZCI6bnVsbCwiQmFja2dyb3VuZEZpbGxUeXBlIjowLCJNYXJnaW4iOnsiJHJlZiI6IjIyNiJ9LCJQYWRkaW5nIjp7IiRyZWYiOiIyMjcifSwiQmFja2dyb3VuZCI6bnVsbCwiSXNWaXNpYmxlIjpmYWxzZSwiV2lkdGgiOjAuMCwiSGVpZ2h0IjowLjAsIkJvcmRlclN0eWxlIjpudWxsLCJQYXJlbnRTdHlsZSI6bnVsbH0sIlJlY3RhbmdsZVN0eWxlIjp7IiRpZCI6IjY0NSIsIk1hcmdpbiI6eyIkcmVmIjoiMjI5In0sIlBhZGRpbmciOnsiJHJlZiI6IjIzMCJ9LCJCYWNrZ3JvdW5kIjp7IiRpZCI6IjY0NiIsIkNvbG9yIjp7IiRpZCI6IjY0NyIsIkEiOjI1NSwiUiI6OTEsIkciOjE1NSwiQiI6MjEzfX0sIklzVmlzaWJsZSI6ZmFsc2UsIldpZHRoIjowLjAsIkhlaWdodCI6MC4wLCJCb3JkZXJTdHlsZSI6eyIkaWQiOiI2NDgiLCJMaW5lQ29sb3IiOnsiJGlkIjoiNjQ5IiwiJHR5cGUiOiJOTFJFLkNvbW1vbi5Eb20uU29saWRDb2xvckJydXNoLCBOTFJFLkNvbW1vbiIsIkNvbG9yIjp7IiRpZCI6IjY1MCIsIkEiOjI1NSwiUiI6NiwiRyI6NCwiQiI6NX19LCJMaW5lV2VpZ2h0IjowLjAsIkxpbmVUeXBlIjowLCJQYXJlbnRTdHlsZSI6bnVsbH0sIlBhcmVudFN0eWxlIjpudWxsfSwiTWFyZ2luIjp7IiRyZWYiOiIyMzYifSwiUGFkZGluZyI6eyIkcmVmIjoiMjM3In0sIkJhY2tncm91bmQiOm51bGwsIklzVmlzaWJsZSI6dHJ1ZSwiV2lkdGgiOjAuMCwiSGVpZ2h0IjowLjAsIkJvcmRlclN0eWxlIjpudWxsLCJQYXJlbnRTdHlsZSI6bnVsbH0sIkJhY2tncm91bmRTdHlsZSI6eyIkaWQiOiI2NTEiLCJNYXJnaW4iOnsiJHJlZiI6IjIzOSJ9LCJQYWRkaW5nIjp7IiRyZWYiOiIyNDAifSwiQmFja2dyb3VuZCI6eyIkaWQiOiI2NTIiLCJDb2xvciI6eyIkaWQiOiI2NTMiLCJBIjozOCwiUiI6OTEsIkciOjE1NSwiQiI6MjEzfX0sIklzVmlzaWJsZSI6dHJ1ZSwiV2lkdGgiOjAuMCwiSGVpZ2h0IjowLjAsIkJvcmRlclN0eWxlIjp7IiRpZCI6IjY1NCIsIkxpbmVDb2xvciI6eyIkaWQiOiI2NTUiLCIkdHlwZSI6Ik5MUkUuQ29tbW9uLkRvbS5Tb2xpZENvbG9yQnJ1c2gsIE5MUkUuQ29tbW9uIiwiQ29sb3IiOnsiJGlkIjoiNjU2IiwiQSI6MjU1LCJSIjoyMDgsIkciOjIwNiwiQiI6MjA2fX0sIkxpbmVXZWlnaHQiOjAuMCwiTGluZVR5cGUiOjAsIlBhcmVudFN0eWxlIjpudWxsfSwiUGFyZW50U3R5bGUiOm51bGx9LCJJc0Fib3ZlVGltZWJhbmQiOmZhbHNlLCJNYXJnaW4iOnsiJGlkIjoiNjU3IiwiVG9wIjowLjAsIkxlZnQiOjAuMCwiUmlnaHQiOjAuMCwiQm90dG9tIjowLjB9LCJQYWRkaW5nIjp7IiRpZCI6IjY1OCIsIlRvcCI6MC4wLCJMZWZ0IjowLjAsIlJpZ2h0IjowLjAsIkJvdHRvbSI6MC4wfSwiSXNWaXNpYmxlIjp0cnVlLCJXaWR0aCI6MC4wLCJIZWlnaHQiOjAuMCwiQm9yZGVyU3R5bGUiOnsiJGlkIjoiNjU5IiwiTGluZUNvbG9yIjpudWxsLCJMaW5lV2VpZ2h0IjowLjAsIkxpbmVUeXBlIjowLCJQYXJlbnRTdHlsZSI6bnVsbH0sIlBhcmVudFN0eWxlIjpudWxsfX0seyIkaWQiOiI2NjAiLCJfYWN0aXZpdGllcyI6W3siJGlkIjoiNjYxIiwiX3Jvd3MiOlt7IiRpZCI6IjY2MiIsIl90YXNrcyI6W10sIl9taWxlc3RvbmVzIjpbeyIkaWQiOiI2NjMiLCJJZCI6ImUyMzhkNWYwLTI4OTMtNGQwOS05YTNmLTgwMjMwZGQzMmMxOCIsIkluZGV4IjozMCwiR3JvdXBJZCI6ImQ0NzgzNjhiLThjYmQtNDhmYi1iMTZmLTAwNGRkOTM3MjE0NyIsIlRpdGxlIjoiR2VvLXJlcGxpY2F0aW9uIiwiRGF0ZVRpbWUiOiIyMDE5LTA0LTEzVDIzOjU5OjAwWiIsIlBlcmNlbnRhZ2VDb21wbGV0ZSI6bnVsbCwiTm90ZSI6bnVsbCwiU3R5bGUiOnsiJGlkIjoiNjY0IiwiVGl0bGVQb3NpdGlvbiI6IlJpZ2h0IiwiRGF0ZVBvc2l0aW9uIjoiTGVmdCIsIlNoYXBlVHlwZSI6MTcsIlNoYXBlU2l6ZSI6MywiU2hhcGVTdHlsZSI6eyIkaWQiOiI2NjUiLCJNYXJnaW4iOnsiJHJlZiI6IjYzIn0sIlBhZGRpbmciOnsiJHJlZiI6IjY0In0sIkJhY2tncm91bmQiOnsiJGlkIjoiNjY2IiwiQ29sb3IiOnsiJGlkIjoiNjY3IiwiQSI6MjU1LCJSIjoyMzcsIkciOjEyNSwiQiI6NDl9fSwiSXNWaXNpYmxlIjp0cnVlLCJXaWR0aCI6MTcuMCwiSGVpZ2h0IjoxNy4wLCJCb3JkZXJTdHlsZSI6eyIkaWQiOiI2NjgiLCJMaW5lQ29sb3IiOm51bGwsIkxpbmVXZWlnaHQiOjAuMCwiTGluZVR5cGUiOjAsIlBhcmVudFN0eWxlIjpudWxsfSwiUGFyZW50U3R5bGUiOm51bGx9LCJUaXRsZVN0eWxlIjp7IiRpZCI6IjY2OSIsIkZvbnRTZXR0aW5ncyI6eyIkaWQiOiI2NzAiLCJGb250U2l6ZSI6MTEsIkZvbnROYW1lIjoiQ2FsaWJyaSIsIklzQm9sZCI6dHJ1ZSwiSXNJdGFsaWMiOmZhbHNlLCJJc1VuZGVybGluZWQiOmZhbHNlLCJQYXJlbnRTdHlsZSI6bnVsbH0sIkF1dG9TaXplIjowLCJGb3JlZ3JvdW5kIjp7IiRpZCI6IjY3MSIsIkNvbG9yIjp7IiRpZCI6IjY3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Y3MyIsIkZvbnRTZXR0aW5ncyI6eyIkaWQiOiI2NzQiLCJGb250U2l6ZSI6MTAsIkZvbnROYW1lIjoiQ2FsaWJyaSIsIklzQm9sZCI6ZmFsc2UsIklzSXRhbGljIjpmYWxzZSwiSXNVbmRlcmxpbmVkIjpmYWxzZSwiUGFyZW50U3R5bGUiOm51bGx9LCJBdXRvU2l6ZSI6MCwiRm9yZWdyb3VuZCI6eyIkcmVmIjoiNzcifSwiTWF4V2lkdGgiOjIwMC4wLCJNYXhIZWlnaHQiOiJJbmZpbml0eSIsIlNtYXJ0Rm9yZWdyb3VuZElzQWN0aXZlIjpmYWxzZSwiSG9yaXpvbnRhbEFsaWdubWVudCI6MiwiVmVydGljYWxBbGlnbm1lbnQiOjAsIlNtYXJ0Rm9yZWdyb3VuZCI6bnVsbCwiQmFja2dyb3VuZEZpbGxUeXBlIjowLCJNYXJnaW4iOnsiJHJlZiI6Ijc5In0sIlBhZGRpbmciOnsiJHJlZiI6IjgwIn0sIkJhY2tncm91bmQiOnsiJHJlZiI6IjgxIn0sIklzVmlzaWJsZSI6ZmFsc2UsIldpZHRoIjowLjAsIkhlaWdodCI6MC4wLCJCb3JkZXJTdHlsZSI6bnVsbCwiUGFyZW50U3R5bGUiOm51bGx9LCJEYXRlRm9ybWF0Ijp7IiRpZCI6IjY3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YiLCJGb3JtYXQiOjAsIklzVmlzaWJsZSI6ZmFsc2UsIkxhc3RLbm93blZpc2liaWxpdHlTdGF0ZSI6ZmFsc2V9LCJJc1Zpc2libGUiOnRydWUsIlBhcmVudFN0eWxlIjpudWxsfSwiSHlwZXJsaW5rIjp7IiRpZCI6IjY3NyIsIkFkZHJlc3MiOiIiLCJTdWJBZGRyZXNzIjoiIn0sIkltcG9ydElkIjpudWxsfSx7IiRpZCI6IjY3OCIsIklkIjoiODdjOTNhMzEtOWE2NS00NDFkLThjY2UtYzA0MzM2YWYyNzc4IiwiSW5kZXgiOjMxLCJHcm91cElkIjoiZDQ3ODM2OGItOGNiZC00OGZiLWIxNmYtMDA0ZGQ5MzcyMTQ3IiwiVGl0bGUiOiJBY2Nlc3MgRmlyZXdhbGwgSW50ZWdyYXRpb24iLCJEYXRlVGltZSI6IjIwMTktMDctMTNUMjM6NTk6MDBaIiwiUGVyY2VudGFnZUNvbXBsZXRlIjpudWxsLCJOb3RlIjpudWxsLCJTdHlsZSI6eyIkaWQiOiI2NzkiLCJUaXRsZVBvc2l0aW9uIjoiUmlnaHQiLCJEYXRlUG9zaXRpb24iOiJMZWZ0IiwiU2hhcGVUeXBlIjoxNywiU2hhcGVTaXplIjozLCJTaGFwZVN0eWxlIjp7IiRpZCI6IjY4MCIsIk1hcmdpbiI6eyIkcmVmIjoiNjMifSwiUGFkZGluZyI6eyIkcmVmIjoiNjQifSwiQmFja2dyb3VuZCI6eyIkaWQiOiI2ODEiLCJDb2xvciI6eyIkaWQiOiI2ODIiLCJBIjoyNTUsIlIiOjIzNywiRyI6MTI1LCJCIjo0OX19LCJJc1Zpc2libGUiOnRydWUsIldpZHRoIjoxNy4wLCJIZWlnaHQiOjE3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jg4IiwiRm9udFNldHRpbmdzIjp7IiRpZCI6IjY4O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j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SIsIkZvcm1hdCI6MCwiSXNWaXNpYmxlIjpmYWxzZSwiTGFzdEtub3duVmlzaWJpbGl0eVN0YXRlIjpmYWxzZX0sIklzVmlzaWJsZSI6dHJ1ZSwiUGFyZW50U3R5bGUiOm51bGx9LCJIeXBlcmxpbmsiOnsiJGlkIjoiNjkyIiwiQWRkcmVzcyI6IiIsIlN1YkFkZHJlc3MiOiIifSwiSW1wb3J0SWQiOm51bGx9LHsiJGlkIjoiNjkzIiwiSWQiOiJhYWI3NDJkOS00Y2ZjLTQyYzctOTYxNC00NjE0MjVjZjk3NWUiLCJJbmRleCI6MzIsIkdyb3VwSWQiOiJkNDc4MzY4Yi04Y2JkLTQ4ZmItYjE2Zi0wMDRkZDkzNzIxNDciLCJUaXRsZSI6IkRpc2FzdGVyIFJlY292ZXJ5IFRlc3RpbmciLCJEYXRlVGltZSI6IjIwMTktMTAtMTNUMjM6NTk6MDBaIiwiUGVyY2VudGFnZUNvbXBsZXRlIjpudWxsLCJOb3RlIjpudWxsLCJTdHlsZSI6eyIkaWQiOiI2OTQiLCJUaXRsZVBvc2l0aW9uIjoiUmlnaHQiLCJEYXRlUG9zaXRpb24iOiJMZWZ0IiwiU2hhcGVUeXBlIjoxNywiU2hhcGVTaXplIjozLCJTaGFwZVN0eWxlIjp7IiRpZCI6IjY5NSIsIk1hcmdpbiI6eyIkcmVmIjoiNjMifSwiUGFkZGluZyI6eyIkcmVmIjoiNjQifSwiQmFja2dyb3VuZCI6eyIkaWQiOiI2OTYiLCJDb2xvciI6eyIkaWQiOiI2OTciLCJBIjoyNTUsIlIiOjIzNywiRyI6MTI1LCJCIjo0OX19LCJJc1Zpc2libGUiOnRydWUsIldpZHRoIjoxNy4wLCJIZWlnaHQiOjE3LjAsIkJvcmRlclN0eWxlIjp7IiRpZCI6IjY5OCIsIkxpbmVDb2xvciI6bnVsbCwiTGluZVdlaWdodCI6MC4wLCJMaW5lVHlwZSI6MCwiUGFyZW50U3R5bGUiOm51bGx9LCJQYXJlbnRTdHlsZSI6bnVsbH0sIlRpdGxlU3R5bGUiOnsiJGlkIjoiNjk5IiwiRm9udFNldHRpbmdzIjp7IiRpZCI6IjcwMCIsIkZvbnRTaXplIjoxMSwiRm9udE5hbWUiOiJDYWxpYnJpIiwiSXNCb2xkIjp0cnVlLCJJc0l0YWxpYyI6ZmFsc2UsIklzVW5kZXJsaW5lZCI6ZmFsc2UsIlBhcmVudFN0eWxlIjpudWxsfSwiQXV0b1NpemUiOjIsIkZvcmVncm91bmQiOnsiJGlkIjoiNzAxIiwiQ29sb3IiOnsiJGlkIjoiNzAy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NzIifSwiUGFkZGluZyI6eyIkcmVmIjoiNzMifSwiQmFja2dyb3VuZCI6eyIkcmVmIjoiNzQifSwiSXNWaXNpYmxlIjp0cnVlLCJXaWR0aCI6MC4wLCJIZWlnaHQiOjAuMCwiQm9yZGVyU3R5bGUiOm51bGwsIlBhcmVudFN0eWxlIjpudWxsfSwiRGF0ZVN0eWxlIjp7IiRpZCI6IjcwMyIsIkZvbnRTZXR0aW5ncyI6eyIkaWQiOiI3MDQiLCJGb250U2l6ZSI6MTAsIkZvbnROYW1lIjoiQ2FsaWJyaSIsIklzQm9sZCI6ZmFsc2UsIklzSXRhbGljIjpmYWxzZSwiSXNVbmRlcmxpbmVkIjpmYWxzZSwiUGFyZW50U3R5bGUiOm51bGx9LCJBdXRvU2l6ZSI6MCwiRm9yZWdyb3VuZCI6eyIkaWQiOiI3MDUiLCJDb2xvciI6eyIkaWQiOiI3MD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3M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A4IiwiRm9ybWF0IjowLCJJc1Zpc2libGUiOmZhbHNlLCJMYXN0S25vd25WaXNpYmlsaXR5U3RhdGUiOmZhbHNlfSwiSXNWaXNpYmxlIjp0cnVlLCJQYXJlbnRTdHlsZSI6bnVsbH0sIkh5cGVybGluayI6eyIkaWQiOiI3MDkiLCJBZGRyZXNzIjoiIiwiU3ViQWRkcmVzcyI6IiJ9LCJJbXBvcnRJZCI6bnVsbH1dLCJJZCI6ImQ0NzgzNjhiLThjYmQtNDhmYi1iMTZmLTAwNGRkOTM3MjE0NyIsIklzU2luZ2xlSXRlbVJvdyI6ZmFsc2V9LHsiJGlkIjoiNzEwIiwiX3Rhc2tzIjpbXSwiX21pbGVzdG9uZXMiOlt7IiRpZCI6IjcxMSIsIklkIjoiOGZlMWIwOGMtMGNhMi00YTA5LWI2YTYtOGZmZmYwMmUwZTFkIiwiSW5kZXgiOjMzLCJHcm91cElkIjoiIiwiVGl0bGUiOiJTZWN1cml0eSBBdWRpdCIsIkRhdGVUaW1lIjoiMjAxOS0wNC0xM1QyMzo1OTowMFoiLCJQZXJjZW50YWdlQ29tcGxldGUiOm51bGwsIk5vdGUiOm51bGwsIlN0eWxlIjp7IiRpZCI6IjcxMiIsIlRpdGxlUG9zaXRpb24iOiJSaWdodCIsIkRhdGVQb3NpdGlvbiI6IkxlZnQiLCJTaGFwZVR5cGUiOjE3LCJTaGFwZVNpemUiOjMsIlNoYXBlU3R5bGUiOnsiJGlkIjoiNzEzIiwiTWFyZ2luIjp7IiRyZWYiOiI2MyJ9LCJQYWRkaW5nIjp7IiRyZWYiOiI2NCJ9LCJCYWNrZ3JvdW5kIjp7IiRpZCI6IjcxNCIsIkNvbG9yIjp7IiRpZCI6IjcxNSIsIkEiOjI1NSwiUiI6MjM3LCJHIjoxMjUsIkIiOjQ5fX0sIklzVmlzaWJsZSI6dHJ1ZSwiV2lkdGgiOjE3LjAsIkhlaWdodCI6MTcuMCwiQm9yZGVyU3R5bGUiOnsiJGlkIjoiNzE2IiwiTGluZUNvbG9yIjpudWxsLCJMaW5lV2VpZ2h0IjowLjAsIkxpbmVUeXBlIjowLCJQYXJlbnRTdHlsZSI6bnVsbH0sIlBhcmVudFN0eWxlIjpudWxsfSwiVGl0bGVTdHlsZSI6eyIkaWQiOiI3MTciLCJGb250U2V0dGluZ3MiOnsiJGlkIjoiNzE4IiwiRm9udFNpemUiOjExLCJGb250TmFtZSI6IkNhbGlicmkiLCJJc0JvbGQiOnRydWUsIklzSXRhbGljIjpmYWxzZSwiSXNVbmRlcmxpbmVkIjpmYWxzZSwiUGFyZW50U3R5bGUiOm51bGx9LCJBdXRvU2l6ZSI6MCwiRm9yZWdyb3VuZCI6eyIkaWQiOiI3MTkiLCJDb2xvciI6eyIkaWQiOiI3Mj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3MjEiLCJGb250U2V0dGluZ3MiOnsiJGlkIjoiNzIy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3M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I0IiwiRm9ybWF0IjowLCJJc1Zpc2libGUiOmZhbHNlLCJMYXN0S25vd25WaXNpYmlsaXR5U3RhdGUiOmZhbHNlfSwiSXNWaXNpYmxlIjp0cnVlLCJQYXJlbnRTdHlsZSI6bnVsbH0sIkh5cGVybGluayI6eyIkaWQiOiI3MjUiLCJBZGRyZXNzIjoiIiwiU3ViQWRkcmVzcyI6IiJ9LCJJbXBvcnRJZCI6bnVsbH1dLCJJZCI6IjAwMDAwMDAwLTAwMDAtMDAwMC0wMDAwLTAwMDAwMDAwMDAwMCIsIklzU2luZ2xlSXRlbVJvdyI6dHJ1ZX1dLCJJbmRleCI6MCwiSWQiOiJhMWRlYzdkNy01MWVlLTRiNjItODc2MC02YmYzYzVmNzk0NGMiLCJIZWFkZXJUZXh0IjpudWxsLCJJc0RlZmF1bHQiOnRydWUsIlN0eWxlIjp7IiRpZCI6IjcyNiIsIkhlYWRlclN0eWxlIjp7IiRpZCI6IjcyNyIsIlRleHRTdHlsZSI6eyIkaWQiOiI3MjgiLCJGb250U2V0dGluZ3MiOnsiJGlkIjoiNzI5IiwiRm9udFNpemUiOjExLCJGb250TmFtZSI6IkNhbGlicmkiLCJJc0JvbGQiOmZhbHNlLCJJc0l0YWxpYyI6ZmFsc2UsIklzVW5kZXJsaW5lZCI6ZmFsc2UsIlBhcmVudFN0eWxlIjpudWxsfSwiQXV0b1NpemUiOjIsIkZvcmVncm91bmQiOnsiJGlkIjoiNzMwIiwiQ29sb3IiOnsiJGlkIjoiNzM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bnVsbCwiSXNWaXNpYmxlIjp0cnVlLCJXaWR0aCI6MC4wLCJIZWlnaHQiOjAuMCwiQm9yZGVyU3R5bGUiOm51bGwsIlBhcmVudFN0eWxlIjpudWxsfSwiUmVjdGFuZ2xlU3R5bGUiOnsiJGlkIjoiNzM0IiwiTWFyZ2luIjp7IiRpZCI6IjczNSIsIlRvcCI6MC4wLCJMZWZ0IjowLjAsIlJpZ2h0IjowLjAsIkJvdHRvbSI6MC4wfSwiUGFkZGluZyI6eyIkaWQiOiI3MzYiLCJUb3AiOjAuMCwiTGVmdCI6MC4wLCJSaWdodCI6MC4wLCJCb3R0b20iOjAuMH0sIkJhY2tncm91bmQiOnsiJGlkIjoiNzM3IiwiQ29sb3IiOnsiJGlkIjoiNzM4IiwiQSI6NjMsIlIiOjIzNywiRyI6MTI1LCJCIjo0OX19LCJJc1Zpc2libGUiOnRydWUsIldpZHRoIjowLjAsIkhlaWdodCI6MC4wLCJCb3JkZXJTdHlsZSI6eyIkaWQiOiI3MzkiLCJMaW5lQ29sb3IiOnsiJGlkIjoiNzQwIiwiJHR5cGUiOiJOTFJFLkNvbW1vbi5Eb20uU29saWRDb2xvckJydXNoLCBOTFJFLkNvbW1vbiIsIkNvbG9yIjp7IiRpZCI6Ijc0MSIsIkEiOjI1NSwiUiI6MjU1LCJHIjowLCJCIjowfX0sIkxpbmVXZWlnaHQiOjAuMCwiTGluZVR5cGUiOjAsIlBhcmVudFN0eWxlIjpudWxsfSwiUGFyZW50U3R5bGUiOm51bGx9LCJNYXJnaW4iOnsiJGlkIjoiNzQyIiwiVG9wIjowLjAsIkxlZnQiOjAuMCwiUmlnaHQiOjAuMCwiQm90dG9tIjowLjB9LCJQYWRkaW5nIjp7IiRpZCI6Ijc0MyIsIlRvcCI6MC4wLCJMZWZ0IjowLjAsIlJpZ2h0IjowLjAsIkJvdHRvbSI6MC4wfSwiQmFja2dyb3VuZCI6bnVsbCwiSXNWaXNpYmxlIjp0cnVlLCJXaWR0aCI6MC4wLCJIZWlnaHQiOjAuMCwiQm9yZGVyU3R5bGUiOm51bGwsIlBhcmVudFN0eWxlIjpudWxsfSwiQmFja2dyb3VuZFN0eWxlIjp7IiRpZCI6Ijc0NCIsIk1hcmdpbiI6eyIkaWQiOiI3NDUiLCJUb3AiOjAuMCwiTGVmdCI6MC4wLCJSaWdodCI6MC4wLCJCb3R0b20iOjAuMH0sIlBhZGRpbmciOnsiJGlkIjoiNzQ2IiwiVG9wIjowLjAsIkxlZnQiOjAuMCwiUmlnaHQiOjAuMCwiQm90dG9tIjowLjB9LCJCYWNrZ3JvdW5kIjp7IiRpZCI6Ijc0NyIsIkNvbG9yIjp7IiRpZCI6Ijc0OCIsIkEiOjUxLCJSIjoxNjcsIkciOjE4MywiQiI6MTM3fX0sIklzVmlzaWJsZSI6dHJ1ZSwiV2lkdGgiOjAuMCwiSGVpZ2h0IjowLjAsIkJvcmRlclN0eWxlIjp7IiRpZCI6Ijc0OSIsIkxpbmVDb2xvciI6eyIkaWQiOiI3NTAiLCIkdHlwZSI6Ik5MUkUuQ29tbW9uLkRvbS5Tb2xpZENvbG9yQnJ1c2gsIE5MUkUuQ29tbW9uIiwiQ29sb3IiOnsiJGlkIjoiNzUxIiwiQSI6MjU1LCJSIjoyNTUsIkciOjAsIkIiOjB9fSwiTGluZVdlaWdodCI6MC4wLCJMaW5lVHlwZSI6MCwiUGFyZW50U3R5bGUiOm51bGx9LCJQYXJlbnRTdHlsZSI6bnVsbH0sIk1hcmdpbiI6eyIkaWQiOiI3NTIiLCJUb3AiOjAuMCwiTGVmdCI6MC4wLCJSaWdodCI6MC4wLCJCb3R0b20iOjAuMH0sIlBhZGRpbmciOnsiJGlkIjoiNzUzIiwiVG9wIjowLjAsIkxlZnQiOjAuMCwiUmlnaHQiOjAuMCwiQm90dG9tIjowLjB9LCJJc1Zpc2libGUiOnRydWUsIldpZHRoIjowLjAsIkhlaWdodCI6MC4wLCJCb3JkZXJTdHlsZSI6bnVsbCwiUGFyZW50U3R5bGUiOm51bGx9fV0sIklkIjoiMzc1NGU0ZWYtOGMzNy00M2E4LTgzZmYtODliZjEyYmQ5MzFhIiwiSW5kZXgiOjMsIkhlYWRlclRleHQiOiJEZXZPcHMiLCJTdHlsZSI6eyIkaWQiOiI3NTQiLCJIZWFkZXJTdHlsZSI6eyIkaWQiOiI3NTUiLCJUZXh0SXNWZXJ0aWNhbCI6ZmFsc2UsIlRleHRTdHlsZSI6eyIkaWQiOiI3NTYiLCJGb250U2V0dGluZ3MiOnsiJGlkIjoiNzU3IiwiRm9udFNpemUiOjEyLCJGb250TmFtZSI6IkNhbGlicmkiLCJJc0JvbGQiOnRydWUsIklzSXRhbGljIjpmYWxzZSwiSXNVbmRlcmxpbmVkIjpmYWxzZSwiUGFyZW50U3R5bGUiOm51bGx9LCJBdXRvU2l6ZSI6MCwiRm9yZWdyb3VuZCI6eyIkaWQiOiI3NTgiLCJDb2xvciI6eyIkaWQiOiI3NTkiLCJBIjoyNTUsIlIiOjIzLCJHIjozMCwiQiI6MzZ9fSwiTWF4V2lkdGgiOjAuMCwiTWF4SGVpZ2h0IjowLjAsIlNtYXJ0Rm9yZWdyb3VuZElzQWN0aXZlIjpmYWxzZSwiSG9yaXpvbnRhbEFsaWdubWVudCI6MCwiVmVydGljYWxBbGlnbm1lbnQiOjAsIlNtYXJ0Rm9yZWdyb3VuZCI6bnVsbCwiQmFja2dyb3VuZEZpbGxUeXBlIjowLCJNYXJnaW4iOnsiJHJlZiI6IjIyNiJ9LCJQYWRkaW5nIjp7IiRyZWYiOiIyMjcifSwiQmFja2dyb3VuZCI6bnVsbCwiSXNWaXNpYmxlIjpmYWxzZSwiV2lkdGgiOjAuMCwiSGVpZ2h0IjowLjAsIkJvcmRlclN0eWxlIjpudWxsLCJQYXJlbnRTdHlsZSI6bnVsbH0sIlJlY3RhbmdsZVN0eWxlIjp7IiRpZCI6Ijc2MCIsIk1hcmdpbiI6eyIkcmVmIjoiMjI5In0sIlBhZGRpbmciOnsiJHJlZiI6IjIzMCJ9LCJCYWNrZ3JvdW5kIjp7IiRpZCI6Ijc2MSIsIkNvbG9yIjp7IiRpZCI6Ijc2MiIsIkEiOjI1NSwiUiI6MjM3LCJHIjoxMjUsIkIiOjQ5fX0sIklzVmlzaWJsZSI6ZmFsc2UsIldpZHRoIjowLjAsIkhlaWdodCI6MC4wLCJCb3JkZXJTdHlsZSI6eyIkaWQiOiI3NjMiLCJMaW5lQ29sb3IiOnsiJGlkIjoiNzY0IiwiJHR5cGUiOiJOTFJFLkNvbW1vbi5Eb20uU29saWRDb2xvckJydXNoLCBOTFJFLkNvbW1vbiIsIkNvbG9yIjp7IiRpZCI6Ijc2NSIsIkEiOjI1NSwiUiI6MjMsIkciOjMwLCJCIjozNn19LCJMaW5lV2VpZ2h0IjowLjAsIkxpbmVUeXBlIjowLCJQYXJlbnRTdHlsZSI6bnVsbH0sIlBhcmVudFN0eWxlIjpudWxsfSwiTWFyZ2luIjp7IiRyZWYiOiIyMzYifSwiUGFkZGluZyI6eyIkcmVmIjoiMjM3In0sIkJhY2tncm91bmQiOm51bGwsIklzVmlzaWJsZSI6dHJ1ZSwiV2lkdGgiOjAuMCwiSGVpZ2h0IjowLjAsIkJvcmRlclN0eWxlIjpudWxsLCJQYXJlbnRTdHlsZSI6bnVsbH0sIkJhY2tncm91bmRTdHlsZSI6eyIkaWQiOiI3NjYiLCJNYXJnaW4iOnsiJHJlZiI6IjIzOSJ9LCJQYWRkaW5nIjp7IiRyZWYiOiIyNDAifSwiQmFja2dyb3VuZCI6eyIkaWQiOiI3NjciLCJDb2xvciI6eyIkaWQiOiI3NjgiLCJBIjozOCwiUiI6MjM3LCJHIjoxMjUsIkIiOjQ5fX0sIklzVmlzaWJsZSI6dHJ1ZSwiV2lkdGgiOjAuMCwiSGVpZ2h0IjowLjAsIkJvcmRlclN0eWxlIjp7IiRpZCI6Ijc2OSIsIkxpbmVDb2xvciI6eyIkaWQiOiI3NzAiLCIkdHlwZSI6Ik5MUkUuQ29tbW9uLkRvbS5Tb2xpZENvbG9yQnJ1c2gsIE5MUkUuQ29tbW9uIiwiQ29sb3IiOnsiJGlkIjoiNzcxIiwiQSI6MjU1LCJSIjoyMDgsIkciOjIwNiwiQiI6MjA2fX0sIkxpbmVXZWlnaHQiOjAuMCwiTGluZVR5cGUiOjAsIlBhcmVudFN0eWxlIjpudWxsfSwiUGFyZW50U3R5bGUiOm51bGx9LCJJc0Fib3ZlVGltZWJhbmQiOmZhbHNlLCJNYXJnaW4iOnsiJGlkIjoiNzcyIiwiVG9wIjowLjAsIkxlZnQiOjAuMCwiUmlnaHQiOjAuMCwiQm90dG9tIjowLjB9LCJQYWRkaW5nIjp7IiRpZCI6Ijc3MyIsIlRvcCI6MC4wLCJMZWZ0IjowLjAsIlJpZ2h0IjowLjAsIkJvdHRvbSI6MC4wfSwiSXNWaXNpYmxlIjp0cnVlLCJXaWR0aCI6MC4wLCJIZWlnaHQiOjAuMCwiQm9yZGVyU3R5bGUiOnsiJGlkIjoiNzc0IiwiTGluZUNvbG9yIjpudWxsLCJMaW5lV2VpZ2h0IjowLjAsIkxpbmVUeXBlIjowLCJQYXJlbnRTdHlsZSI6bnVsbH0sIlBhcmVudFN0eWxlIjpudWxsfX0seyIkaWQiOiI3NzUiLCJfYWN0aXZpdGllcyI6W3siJGlkIjoiNzc2IiwiX3Jvd3MiOlt7IiRpZCI6Ijc3NyIsIl90YXNrcyI6W10sIl9taWxlc3RvbmVzIjpbeyIkaWQiOiI3NzgiLCJJZCI6IjI2NmNiN2I5LTU0YTYtNDE0ZS1iN2I3LWVhOWY3NDAzMTlmNiIsIkluZGV4IjozNSwiR3JvdXBJZCI6IjEyMDFjNWZiLWQyMDctNDJhNC1hYjM3LTJiMWI5OTNmMmUzYyIsIlRpdGxlIjoiQXV0b21hdGVkIFRlc3RpbmciLCJEYXRlVGltZSI6IjIwMTktMDctMTNUMjM6NTk6MDBaIiwiUGVyY2VudGFnZUNvbXBsZXRlIjpudWxsLCJOb3RlIjpudWxsLCJTdHlsZSI6eyIkaWQiOiI3NzkiLCJUaXRsZVBvc2l0aW9uIjoiUmlnaHQiLCJEYXRlUG9zaXRpb24iOiJMZWZ0IiwiU2hhcGVUeXBlIjo1LCJTaGFwZVNpemUiOjEsIlNoYXBlU3R5bGUiOnsiJGlkIjoiNzgwIiwiTWFyZ2luIjp7IiRyZWYiOiI2MyJ9LCJQYWRkaW5nIjp7IiRyZWYiOiI2NCJ9LCJCYWNrZ3JvdW5kIjp7IiRpZCI6Ijc4MSIsIkNvbG9yIjp7IiRpZCI6Ijc4MiIsIkEiOjI1NSwiUiI6MTY1LCJHIjoxNjUsIkIiOjE2NX19LCJJc1Zpc2libGUiOnRydWUsIldpZHRoIjoxMy4wLCJIZWlnaHQiOjEzLjAsIkJvcmRlclN0eWxlIjp7IiRpZCI6Ijc4MyIsIkxpbmVDb2xvciI6bnVsbCwiTGluZVdlaWdodCI6MC4wLCJMaW5lVHlwZSI6MCwiUGFyZW50U3R5bGUiOm51bGx9LCJQYXJlbnRTdHlsZSI6bnVsbH0sIlRpdGxlU3R5bGUiOnsiJGlkIjoiNzg0IiwiRm9udFNldHRpbmdzIjp7IiRpZCI6Ijc4NSIsIkZvbnRTaXplIjoxMSwiRm9udE5hbWUiOiJDYWxpYnJpIiwiSXNCb2xkIjp0cnVlLCJJc0l0YWxpYyI6ZmFsc2UsIklzVW5kZXJsaW5lZCI6ZmFsc2UsIlBhcmVudFN0eWxlIjpudWxsfSwiQXV0b1NpemUiOjAsIkZvcmVncm91bmQiOnsiJGlkIjoiNzg2IiwiQ29sb3IiOnsiJGlkIjoiNz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iJ9LCJQYWRkaW5nIjp7IiRyZWYiOiI3MyJ9LCJCYWNrZ3JvdW5kIjp7IiRyZWYiOiI3NCJ9LCJJc1Zpc2libGUiOnRydWUsIldpZHRoIjowLjAsIkhlaWdodCI6MC4wLCJCb3JkZXJTdHlsZSI6bnVsbC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yZWYiOiI3NyJ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Nz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SIsIkZvcm1hdCI6MCwiSXNWaXNpYmxlIjpmYWxzZSwiTGFzdEtub3duVmlzaWJpbGl0eVN0YXRlIjpmYWxzZX0sIklzVmlzaWJsZSI6dHJ1ZSwiUGFyZW50U3R5bGUiOm51bGx9LCJIeXBlcmxpbmsiOnsiJGlkIjoiNzkyIiwiQWRkcmVzcyI6IiIsIlN1YkFkZHJlc3MiOiIifSwiSW1wb3J0SWQiOm51bGx9LHsiJGlkIjoiNzkzIiwiSWQiOiI2ZTM3YjRlOC1lM2MxLTQ5ZDUtODVjYy03MTcwYmZlMTE0NWMiLCJJbmRleCI6MzYsIkdyb3VwSWQiOiIxMjAxYzVmYi1kMjA3LTQyYTQtYWIzNy0yYjFiOTkzZjJlM2MiLCJUaXRsZSI6IkF1dG9tYXRlZCBUZXN0IEZyYW1ld29yayIsIkRhdGVUaW1lIjoiMjAxOS0wNC0xM1QyMzo1OTowMFoiLCJQZXJjZW50YWdlQ29tcGxldGUiOm51bGwsIk5vdGUiOm51bGwsIlN0eWxlIjp7IiRpZCI6Ijc5NCIsIlRpdGxlUG9zaXRpb24iOiJSaWdodCIsIkRhdGVQb3NpdGlvbiI6IkxlZnQiLCJTaGFwZVR5cGUiOjUsIlNoYXBlU2l6ZSI6MSwiU2hhcGVTdHlsZSI6eyIkaWQiOiI3OTUiLCJNYXJnaW4iOnsiJHJlZiI6IjYzIn0sIlBhZGRpbmciOnsiJHJlZiI6IjY0In0sIkJhY2tncm91bmQiOnsiJGlkIjoiNzk2IiwiQ29sb3IiOnsiJGlkIjoiNzk3IiwiQSI6MjU1LCJSIjoxNjUsIkciOjE2NSwiQiI6MTY1fX0sIklzVmlzaWJsZSI6dHJ1ZSwiV2lkdGgiOjEzLjAsIkhlaWdodCI6MTMuMCwiQm9yZGVyU3R5bGUiOnsiJGlkIjoiNzk4IiwiTGluZUNvbG9yIjpudWxsLCJMaW5lV2VpZ2h0IjowLjAsIkxpbmVUeXBlIjowLCJQYXJlbnRTdHlsZSI6bnVsbH0sIlBhcmVudFN0eWxlIjpudWxsfSwiVGl0bGVTdHlsZSI6eyIkaWQiOiI3OTkiLCJGb250U2V0dGluZ3MiOnsiJGlkIjoiODAwIiwiRm9udFNpemUiOjExLCJGb250TmFtZSI6IkNhbGlicmkiLCJJc0JvbGQiOnRydWUsIklzSXRhbGljIjpmYWxzZSwiSXNVbmRlcmxpbmVkIjpmYWxzZSwiUGFyZW50U3R5bGUiOm51bGx9LCJBdXRvU2l6ZSI6MCwiRm9yZWdyb3VuZCI6eyIkaWQiOiI4MDEiLCJDb2xvciI6eyIkaWQiOiI4MD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4MDMiLCJGb250U2V0dGluZ3MiOnsiJGlkIjoiODA0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IsIlZlcnRpY2FsQWxpZ25tZW50IjowLCJTbWFydEZvcmVncm91bmQiOm51bGwsIkJhY2tncm91bmRGaWxsVHlwZSI6MCwiTWFyZ2luIjp7IiRyZWYiOiI3OSJ9LCJQYWRkaW5nIjp7IiRyZWYiOiI4MCJ9LCJCYWNrZ3JvdW5kIjp7IiRyZWYiOiI4MSJ9LCJJc1Zpc2libGUiOmZhbHNlLCJXaWR0aCI6MC4wLCJIZWlnaHQiOjAuMCwiQm9yZGVyU3R5bGUiOm51bGwsIlBhcmVudFN0eWxlIjpudWxsfSwiRGF0ZUZvcm1hdCI6eyIkaWQiOiI4M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A2IiwiRm9ybWF0IjowLCJJc1Zpc2libGUiOmZhbHNlLCJMYXN0S25vd25WaXNpYmlsaXR5U3RhdGUiOmZhbHNlfSwiSXNWaXNpYmxlIjp0cnVlLCJQYXJlbnRTdHlsZSI6bnVsbH0sIkh5cGVybGluayI6eyIkaWQiOiI4MDciLCJBZGRyZXNzIjoiIiwiU3ViQWRkcmVzcyI6IiJ9LCJJbXBvcnRJZCI6bnVsbH0seyIkaWQiOiI4MDgiLCJJZCI6IjE4YjQ4MDU2LTcwYzUtNGJhZi1iYTU0LThmNzBjMTlhNDYwNCIsIkluZGV4IjozNywiR3JvdXBJZCI6IjEyMDFjNWZiLWQyMDctNDJhNC1hYjM3LTJiMWI5OTNmMmUzYyIsIlRpdGxlIjoiQXV0b21hdGVkIFRlc3RpbmciLCJEYXRlVGltZSI6IjIwMTktMTAtMTNUMjM6NTk6MDAiLCJQZXJjZW50YWdlQ29tcGxldGUiOm51bGwsIk5vdGUiOm51bGwsIlN0eWxlIjp7IiRpZCI6IjgwOSIsIlRpdGxlUG9zaXRpb24iOiJSaWdodCIsIkRhdGVQb3NpdGlvbiI6IkxlZnQiLCJTaGFwZVR5cGUiOjUsIlNoYXBlU2l6ZSI6MSwiU2hhcGVTdHlsZSI6eyIkaWQiOiI4MTAiLCJNYXJnaW4iOnsiJHJlZiI6IjYzIn0sIlBhZGRpbmciOnsiJHJlZiI6IjY0In0sIkJhY2tncm91bmQiOnsiJGlkIjoiODExIiwiQ29sb3IiOnsiJGlkIjoiODEyIiwiQSI6MjU1LCJSIjoxNjUsIkciOjE2NSwiQiI6MTY1fX0sIklzVmlzaWJsZSI6dHJ1ZSwiV2lkdGgiOjEzLjAsIkhlaWdodCI6MTMuMCwiQm9yZGVyU3R5bGUiOnsiJGlkIjoiODEzIiwiTGluZUNvbG9yIjpudWxsLCJMaW5lV2VpZ2h0IjowLjAsIkxpbmVUeXBlIjowLCJQYXJlbnRTdHlsZSI6bnVsbH0sIlBhcmVudFN0eWxlIjpudWxsfSwiVGl0bGVTdHlsZSI6eyIkaWQiOiI4MTQiLCJGb250U2V0dGluZ3MiOnsiJGlkIjoiODE1IiwiRm9udFNpemUiOjExLCJGb250TmFtZSI6IkNhbGlicmkiLCJJc0JvbGQiOnRydWUsIklzSXRhbGljIjpmYWxzZSwiSXNVbmRlcmxpbmVkIjpmYWxzZSwiUGFyZW50U3R5bGUiOm51bGx9LCJBdXRvU2l6ZSI6MCwiRm9yZWdyb3VuZCI6eyIkaWQiOiI4MTYiLCJDb2xvciI6eyIkaWQiOiI4MT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yIn0sIlBhZGRpbmciOnsiJHJlZiI6IjczIn0sIkJhY2tncm91bmQiOnsiJHJlZiI6Ijc0In0sIklzVmlzaWJsZSI6dHJ1ZSwiV2lkdGgiOjAuMCwiSGVpZ2h0IjowLjAsIkJvcmRlclN0eWxlIjpudWxsLCJQYXJlbnRTdHlsZSI6bnVsbH0sIkRhdGVTdHlsZSI6eyIkaWQiOiI4MTgiLCJGb250U2V0dGluZ3MiOnsiJGlkIjoiODE5IiwiRm9udFNpemUiOjEwLCJGb250TmFtZSI6IkNhbGlicmkiLCJJc0JvbGQiOmZhbHNlLCJJc0l0YWxpYyI6ZmFsc2UsIklzVW5kZXJsaW5lZCI6ZmFsc2UsIlBhcmVudFN0eWxlIjpudWxsfSwiQXV0b1NpemUiOjAsIkZvcmVncm91bmQiOnsiJGlkIjoiODIwIiwiQ29sb3IiOnsiJGlkIjoiOD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kifSwiUGFkZGluZyI6eyIkcmVmIjoiODAifSwiQmFja2dyb3VuZCI6eyIkcmVmIjoiODEifSwiSXNWaXNpYmxlIjpmYWxzZSwiV2lkdGgiOjAuMCwiSGVpZ2h0IjowLjAsIkJvcmRlclN0eWxlIjpudWxsLCJQYXJlbnRTdHlsZSI6bnVsbH0sIkRhdGVGb3JtYXQiOnsiJGlkIjoiODI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MyIsIkZvcm1hdCI6MCwiSXNWaXNpYmxlIjpmYWxzZSwiTGFzdEtub3duVmlzaWJpbGl0eVN0YXRlIjpmYWxzZX0sIklzVmlzaWJsZSI6dHJ1ZSwiUGFyZW50U3R5bGUiOm51bGx9LCJIeXBlcmxpbmsiOnsiJGlkIjoiODI0IiwiQWRkcmVzcyI6IiIsIlN1YkFkZHJlc3MiOiIifSwiSW1wb3J0SWQiOm51bGx9XSwiSWQiOiIxMjAxYzVmYi1kMjA3LTQyYTQtYWIzNy0yYjFiOTkzZjJlM2MiLCJJc1NpbmdsZUl0ZW1Sb3ciOmZhbHNlfV0sIkluZGV4IjowLCJJZCI6IjI5ZWU0YmYxLTZhMjAtNDA1Mi05NTM3LWRhNjI3ZjgzMDQwZiIsIkhlYWRlclRleHQiOm51bGwsIklzRGVmYXVsdCI6dHJ1ZSwiU3R5bGUiOnsiJGlkIjoiODI1IiwiSGVhZGVyU3R5bGUiOnsiJGlkIjoiODI2IiwiVGV4dFN0eWxlIjp7IiRpZCI6IjgyNyIsIkZvbnRTZXR0aW5ncyI6eyIkaWQiOiI4MjgiLCJGb250U2l6ZSI6MTEsIkZvbnROYW1lIjoiQ2FsaWJyaSIsIklzQm9sZCI6ZmFsc2UsIklzSXRhbGljIjpmYWxzZSwiSXNVbmRlcmxpbmVkIjpmYWxzZSwiUGFyZW50U3R5bGUiOm51bGx9LCJBdXRvU2l6ZSI6MiwiRm9yZWdyb3VuZCI6eyIkaWQiOiI4MjkiLCJDb2xvciI6eyIkaWQiOiI4Mz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zEiLCJUb3AiOjAuMCwiTGVmdCI6MC4wLCJSaWdodCI6MC4wLCJCb3R0b20iOjAuMH0sIlBhZGRpbmciOnsiJGlkIjoiODMyIiwiVG9wIjowLjAsIkxlZnQiOjAuMCwiUmlnaHQiOjAuMCwiQm90dG9tIjowLjB9LCJCYWNrZ3JvdW5kIjpudWxsLCJJc1Zpc2libGUiOnRydWUsIldpZHRoIjowLjAsIkhlaWdodCI6MC4wLCJCb3JkZXJTdHlsZSI6bnVsbCwiUGFyZW50U3R5bGUiOm51bGx9LCJSZWN0YW5nbGVTdHlsZSI6eyIkaWQiOiI4MzMiLCJNYXJnaW4iOnsiJGlkIjoiODM0IiwiVG9wIjowLjAsIkxlZnQiOjAuMCwiUmlnaHQiOjAuMCwiQm90dG9tIjowLjB9LCJQYWRkaW5nIjp7IiRpZCI6IjgzNSIsIlRvcCI6MC4wLCJMZWZ0IjowLjAsIlJpZ2h0IjowLjAsIkJvdHRvbSI6MC4wfSwiQmFja2dyb3VuZCI6eyIkaWQiOiI4MzYiLCJDb2xvciI6eyIkaWQiOiI4MzciLCJBIjo2MywiUiI6MTY1LCJHIjoxNjUsIkIiOjE2NX19LCJJc1Zpc2libGUiOnRydWUsIldpZHRoIjowLjAsIkhlaWdodCI6MC4wLCJCb3JkZXJTdHlsZSI6eyIkaWQiOiI4MzgiLCJMaW5lQ29sb3IiOnsiJGlkIjoiODM5IiwiJHR5cGUiOiJOTFJFLkNvbW1vbi5Eb20uU29saWRDb2xvckJydXNoLCBOTFJFLkNvbW1vbiIsIkNvbG9yIjp7IiRpZCI6Ijg0MCIsIkEiOjI1NSwiUiI6MjU1LCJHIjowLCJCIjowfX0sIkxpbmVXZWlnaHQiOjAuMCwiTGluZVR5cGUiOjAsIlBhcmVudFN0eWxlIjpudWxsfSwiUGFyZW50U3R5bGUiOm51bGx9LCJNYXJnaW4iOnsiJGlkIjoiODQxIiwiVG9wIjowLjAsIkxlZnQiOjAuMCwiUmlnaHQiOjAuMCwiQm90dG9tIjowLjB9LCJQYWRkaW5nIjp7IiRpZCI6Ijg0MiIsIlRvcCI6MC4wLCJMZWZ0IjowLjAsIlJpZ2h0IjowLjAsIkJvdHRvbSI6MC4wfSwiQmFja2dyb3VuZCI6bnVsbCwiSXNWaXNpYmxlIjp0cnVlLCJXaWR0aCI6MC4wLCJIZWlnaHQiOjAuMCwiQm9yZGVyU3R5bGUiOm51bGwsIlBhcmVudFN0eWxlIjpudWxsfSwiQmFja2dyb3VuZFN0eWxlIjp7IiRpZCI6Ijg0MyIsIk1hcmdpbiI6eyIkaWQiOiI4NDQiLCJUb3AiOjAuMCwiTGVmdCI6MC4wLCJSaWdodCI6MC4wLCJCb3R0b20iOjAuMH0sIlBhZGRpbmciOnsiJGlkIjoiODQ1IiwiVG9wIjowLjAsIkxlZnQiOjAuMCwiUmlnaHQiOjAuMCwiQm90dG9tIjowLjB9LCJCYWNrZ3JvdW5kIjp7IiRpZCI6Ijg0NiIsIkNvbG9yIjp7IiRpZCI6Ijg0NyIsIkEiOjUxLCJSIjoxNjcsIkciOjE4MywiQiI6MTM3fX0sIklzVmlzaWJsZSI6dHJ1ZSwiV2lkdGgiOjAuMCwiSGVpZ2h0IjowLjAsIkJvcmRlclN0eWxlIjp7IiRpZCI6Ijg0OCIsIkxpbmVDb2xvciI6eyIkaWQiOiI4NDkiLCIkdHlwZSI6Ik5MUkUuQ29tbW9uLkRvbS5Tb2xpZENvbG9yQnJ1c2gsIE5MUkUuQ29tbW9uIiwiQ29sb3IiOnsiJGlkIjoiODUwIiwiQSI6MjU1LCJSIjoyNTUsIkciOjAsIkIiOjB9fSwiTGluZVdlaWdodCI6MC4wLCJMaW5lVHlwZSI6MCwiUGFyZW50U3R5bGUiOm51bGx9LCJQYXJlbnRTdHlsZSI6bnVsbH0sIk1hcmdpbiI6eyIkaWQiOiI4NTEiLCJUb3AiOjAuMCwiTGVmdCI6MC4wLCJSaWdodCI6MC4wLCJCb3R0b20iOjAuMH0sIlBhZGRpbmciOnsiJGlkIjoiODUyIiwiVG9wIjowLjAsIkxlZnQiOjAuMCwiUmlnaHQiOjAuMCwiQm90dG9tIjowLjB9LCJJc1Zpc2libGUiOnRydWUsIldpZHRoIjowLjAsIkhlaWdodCI6MC4wLCJCb3JkZXJTdHlsZSI6bnVsbCwiUGFyZW50U3R5bGUiOm51bGx9fV0sIklkIjoiZWM0MDcxMTctODk1OS00MGUwLWEzM2EtZmNkZGNhOWFjMjE3IiwiSW5kZXgiOjQsIkhlYWRlclRleHQiOiJUZXN0aW5nIiwiU3R5bGUiOnsiJGlkIjoiODUzIiwiSGVhZGVyU3R5bGUiOnsiJGlkIjoiODU0IiwiVGV4dElzVmVydGljYWwiOmZhbHNlLCJUZXh0U3R5bGUiOnsiJGlkIjoiODU1IiwiRm9udFNldHRpbmdzIjp7IiRpZCI6Ijg1NiIsIkZvbnRTaXplIjoxMiwiRm9udE5hbWUiOiJDYWxpYnJpIiwiSXNCb2xkIjp0cnVlLCJJc0l0YWxpYyI6ZmFsc2UsIklzVW5kZXJsaW5lZCI6ZmFsc2UsIlBhcmVudFN0eWxlIjpudWxsfSwiQXV0b1NpemUiOjAsIkZvcmVncm91bmQiOnsiJGlkIjoiODU3IiwiQ29sb3IiOnsiJGlkIjoiODU4IiwiQSI6MjU1LCJSIjo1MSwiRyI6MzAsIkIiOjI4fX0sIk1heFdpZHRoIjowLjAsIk1heEhlaWdodCI6MC4wLCJTbWFydEZvcmVncm91bmRJc0FjdGl2ZSI6ZmFsc2UsIkhvcml6b250YWxBbGlnbm1lbnQiOjAsIlZlcnRpY2FsQWxpZ25tZW50IjowLCJTbWFydEZvcmVncm91bmQiOm51bGwsIkJhY2tncm91bmRGaWxsVHlwZSI6MCwiTWFyZ2luIjp7IiRyZWYiOiIyMjYifSwiUGFkZGluZyI6eyIkcmVmIjoiMjI3In0sIkJhY2tncm91bmQiOm51bGwsIklzVmlzaWJsZSI6ZmFsc2UsIldpZHRoIjowLjAsIkhlaWdodCI6MC4wLCJCb3JkZXJTdHlsZSI6bnVsbCwiUGFyZW50U3R5bGUiOm51bGx9LCJSZWN0YW5nbGVTdHlsZSI6eyIkaWQiOiI4NTkiLCJNYXJnaW4iOnsiJHJlZiI6IjIyOSJ9LCJQYWRkaW5nIjp7IiRyZWYiOiIyMzAifSwiQmFja2dyb3VuZCI6eyIkaWQiOiI4NjAiLCJDb2xvciI6eyIkaWQiOiI4NjEiLCJBIjoyNTUsIlIiOjE2NSwiRyI6MTY1LCJCIjoxNjV9fSwiSXNWaXNpYmxlIjpmYWxzZSwiV2lkdGgiOjAuMCwiSGVpZ2h0IjowLjAsIkJvcmRlclN0eWxlIjp7IiRpZCI6Ijg2MiIsIkxpbmVDb2xvciI6eyIkaWQiOiI4NjMiLCIkdHlwZSI6Ik5MUkUuQ29tbW9uLkRvbS5Tb2xpZENvbG9yQnJ1c2gsIE5MUkUuQ29tbW9uIiwiQ29sb3IiOnsiJGlkIjoiODY0IiwiQSI6MjU1LCJSIjo1MSwiRyI6MzAsIkIiOjI4fX0sIkxpbmVXZWlnaHQiOjAuMCwiTGluZVR5cGUiOjAsIlBhcmVudFN0eWxlIjpudWxsfSwiUGFyZW50U3R5bGUiOm51bGx9LCJNYXJnaW4iOnsiJHJlZiI6IjIzNiJ9LCJQYWRkaW5nIjp7IiRyZWYiOiIyMzcifSwiQmFja2dyb3VuZCI6bnVsbCwiSXNWaXNpYmxlIjp0cnVlLCJXaWR0aCI6MC4wLCJIZWlnaHQiOjAuMCwiQm9yZGVyU3R5bGUiOm51bGwsIlBhcmVudFN0eWxlIjpudWxsfSwiQmFja2dyb3VuZFN0eWxlIjp7IiRpZCI6Ijg2NSIsIk1hcmdpbiI6eyIkcmVmIjoiMjM5In0sIlBhZGRpbmciOnsiJHJlZiI6IjI0MCJ9LCJCYWNrZ3JvdW5kIjp7IiRpZCI6Ijg2NiIsIkNvbG9yIjp7IiRpZCI6Ijg2NyIsIkEiOjM4LCJSIjoxNjUsIkciOjE2NSwiQiI6MTY1fX0sIklzVmlzaWJsZSI6dHJ1ZSwiV2lkdGgiOjAuMCwiSGVpZ2h0IjowLjAsIkJvcmRlclN0eWxlIjp7IiRpZCI6Ijg2OCIsIkxpbmVDb2xvciI6eyIkaWQiOiI4NjkiLCIkdHlwZSI6Ik5MUkUuQ29tbW9uLkRvbS5Tb2xpZENvbG9yQnJ1c2gsIE5MUkUuQ29tbW9uIiwiQ29sb3IiOnsiJGlkIjoiODcwIiwiQSI6MjU1LCJSIjoyMDgsIkciOjIwNiwiQiI6MjA2fX0sIkxpbmVXZWlnaHQiOjAuMCwiTGluZVR5cGUiOjAsIlBhcmVudFN0eWxlIjpudWxsfSwiUGFyZW50U3R5bGUiOm51bGx9LCJJc0Fib3ZlVGltZWJhbmQiOmZhbHNlLCJNYXJnaW4iOnsiJGlkIjoiODcxIiwiVG9wIjowLjAsIkxlZnQiOjAuMCwiUmlnaHQiOjAuMCwiQm90dG9tIjowLjB9LCJQYWRkaW5nIjp7IiRpZCI6Ijg3MiIsIlRvcCI6MC4wLCJMZWZ0IjowLjAsIlJpZ2h0IjowLjAsIkJvdHRvbSI6MC4wfSwiSXNWaXNpYmxlIjp0cnVlLCJXaWR0aCI6MC4wLCJIZWlnaHQiOjAuMCwiQm9yZGVyU3R5bGUiOnsiJGlkIjoiODczIiwiTGluZUNvbG9yIjpudWxsLCJMaW5lV2VpZ2h0IjowLjAsIkxpbmVUeXBlIjowLCJQYXJlbnRTdHlsZSI6bnVsbH0sIlBhcmVudFN0eWxlIjpudWxsfX1dLCJDdWx0dXJlSW5mb05hbWUiOiJlbi1VUyIsIlN0eWxlTmFtZSI6bnVsbCwiVmVyc2lvbiI6eyIkaWQiOiI4NzQiLCJWZXJzaW9uIjoiMy42LjAiLCJPcmlnaW5hbEFzc2VtYmx5VmVyc2lvbiI6IjMuMjAuMDQuMDAiLCJFZGl0aW9uIjoiUHJvIiwiTGFzdFNhdmVkRWRpdGlvbiI6MywiSXNQbHVzRWRpdGlvbiI6dHJ1ZSwiSXNQcm9FZGl0aW9uIjp0cnVlfSwiRWZmZWN0IjowLCJTdHlsZSI6eyIkaWQiOiI4NzUiLCJUaW1lYmFuZFN0eWxlIjp7IiRpZCI6Ijg3NiIsIlNjYWxlTWFya2luZyI6MCwiU2hhcGUiOjE3LCJTaGFwZVN0eWxlIjp7IiRpZCI6Ijg3NyIsIk1hcmdpbiI6eyIkaWQiOiI4NzgiLCJUb3AiOjAuMCwiTGVmdCI6MTAuMCwiUmlnaHQiOjEwLjAsIkJvdHRvbSI6MC4wfSwiUGFkZGluZyI6eyIkaWQiOiI4NzkiLCJUb3AiOjUuMCwiTGVmdCI6MTMuMCwiUmlnaHQiOjEzLjAsIkJvdHRvbSI6NS4wfSwiQmFja2dyb3VuZCI6eyIkaWQiOiI4ODAiLCJDb2xvciI6eyIkaWQiOiI4ODEiLCJBIjoyNTUsIlIiOjY4LCJHIjo4NCwiQiI6MTA2fX0sIklzVmlzaWJsZSI6dHJ1ZSwiV2lkdGgiOjg1OC4wLCJIZWlnaHQiOjMwLjAsIkJvcmRlclN0eWxlIjp7IiRpZCI6Ijg4MiIsIkxpbmVDb2xvciI6eyIkaWQiOiI4ODMiLCIkdHlwZSI6Ik5MUkUuQ29tbW9uLkRvbS5Tb2xpZENvbG9yQnJ1c2gsIE5MUkUuQ29tbW9uIiwiQ29sb3IiOnsiJGlkIjoiODg0IiwiQSI6MjU1LCJSIjoyNTUsIkciOjAsIkIiOjB9fSwiTGluZVdlaWdodCI6MC4wLCJMaW5lVHlwZSI6MCwiUGFyZW50U3R5bGUiOm51bGx9LCJQYXJlbnRTdHlsZSI6bnVsbH0sIk1pZGRsZVRpZXJTaGFwZVN0eWxlIjp7IiRpZCI6Ijg4NSIsIk1hcmdpbiI6eyIkcmVmIjoiODc4In0sIlBhZGRpbmciOnsiJHJlZiI6Ijg3OSJ9LCJCYWNrZ3JvdW5kIjp7IiRyZWYiOiI4ODAifSwiSXNWaXNpYmxlIjp0cnVlLCJXaWR0aCI6ODU4LjAsIkhlaWdodCI6MzAuMCwiQm9yZGVyU3R5bGUiOm51bGwsIlBhcmVudFN0eWxlIjpudWxsfSwiQm90dG9tVGllclNoYXBlU3R5bGUiOnsiJGlkIjoiODg2IiwiTWFyZ2luIjp7IiRyZWYiOiI4NzgifSwiUGFkZGluZyI6eyIkcmVmIjoiODc5In0sIkJhY2tncm91bmQiOnsiJHJlZiI6Ijg4MCJ9LCJJc1Zpc2libGUiOnRydWUsIldpZHRoIjo4NTguMCwiSGVpZ2h0IjozMC4wLCJCb3JkZXJTdHlsZSI6bnVsbCwiUGFyZW50U3R5bGUiOm51bGx9LCJSaWdodEVuZENhcHNTdHlsZSI6eyIkaWQiOiI4ODciLCJGb250U2V0dGluZ3MiOnsiJGlkIjoiODg4IiwiRm9udFNpemUiOjE4LCJGb250TmFtZSI6IkNhbGlicmkiLCJJc0JvbGQiOnRydWUsIklzSXRhbGljIjpmYWxzZSwiSXNVbmRlcmxpbmVkIjpmYWxzZSwiUGFyZW50U3R5bGUiOm51bGx9LCJBdXRvU2l6ZSI6MCwiRm9yZWdyb3VuZCI6eyIkaWQiOiI4ODkiLCJDb2xvciI6eyIkaWQiOiI4OT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g5MSIsIlRvcCI6MC4wLCJMZWZ0IjowLjAsIlJpZ2h0IjoyMC4wLCJCb3R0b20iOjAuMH0sIlBhZGRpbmciOnsiJGlkIjoiODkyIiwiVG9wIjowLjAsIkxlZnQiOjAuMCwiUmlnaHQiOjAuMCwiQm90dG9tIjowLjB9LCJCYWNrZ3JvdW5kIjp7IiRpZCI6Ijg5MyIsIkNvbG9yIjp7IiRyZWYiOiIxNSJ9fSwiSXNWaXNpYmxlIjpmYWxzZSwiV2lkdGgiOjAuMCwiSGVpZ2h0IjowLjAsIkJvcmRlclN0eWxlIjpudWxsLCJQYXJlbnRTdHlsZSI6bnVsbH0sIkxlZnRFbmRDYXBzU3R5bGUiOnsiJGlkIjoiODk0IiwiRm9udFNldHRpbmdzIjp7IiRpZCI6Ijg5NSIsIkZvbnRTaXplIjoxOCwiRm9udE5hbWUiOiJDYWxpYnJpIiwiSXNCb2xkIjp0cnVlLCJJc0l0YWxpYyI6ZmFsc2UsIklzVW5kZXJsaW5lZCI6ZmFsc2UsIlBhcmVudFN0eWxlIjpudWxsfSwiQXV0b1NpemUiOjAsIkZvcmVncm91bmQiOnsiJGlkIjoiODk2IiwiQ29sb3IiOnsiJGlkIjoiODk3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4OTgiLCJUb3AiOjAuMCwiTGVmdCI6MjAuMCwiUmlnaHQiOjAuMCwiQm90dG9tIjowLjB9LCJQYWRkaW5nIjp7IiRpZCI6Ijg5OSIsIlRvcCI6MC4wLCJMZWZ0IjowLjAsIlJpZ2h0IjowLjAsIkJvdHRvbSI6MC4wfSwiQmFja2dyb3VuZCI6eyIkaWQiOiI5MDAiLCJDb2xvciI6eyIkcmVmIjoiMTUifX0sIklzVmlzaWJsZSI6ZmFsc2UsIldpZHRoIjowLjAsIkhlaWdodCI6MC4wLCJCb3JkZXJTdHlsZSI6bnVsbCwiUGFyZW50U3R5bGUiOm51bGx9LCJUb2RheVRleHRTdHlsZSI6eyIkaWQiOiI5MDEiLCJGb250U2V0dGluZ3MiOnsiJGlkIjoiOTAyIiwiRm9udFNpemUiOjEyLCJGb250TmFtZSI6IkNhbGlicmkiLCJJc0JvbGQiOmZhbHNlLCJJc0l0YWxpYyI6ZmFsc2UsIklzVW5kZXJsaW5lZCI6ZmFsc2UsIlBhcmVudFN0eWxlIjpudWxsfSwiQXV0b1NpemUiOjAsIkZvcmVncm91bmQiOnsiJGlkIjoiOTAzIiwiQ29sb3IiOnsiJGlkIjoiOTA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wNSIsIlRvcCI6MC4wLCJMZWZ0IjowLjAsIlJpZ2h0IjowLjAsIkJvdHRvbSI6MC4wfSwiUGFkZGluZyI6eyIkaWQiOiI5MDYiLCJUb3AiOjAuMCwiTGVmdCI6MC4wLCJSaWdodCI6MC4wLCJCb3R0b20iOjAuMH0sIkJhY2tncm91bmQiOnsiJGlkIjoiOTA3IiwiQ29sb3IiOnsiJHJlZiI6IjE1In19LCJJc1Zpc2libGUiOnRydWUsIldpZHRoIjowLjAsIkhlaWdodCI6MC4wLCJCb3JkZXJTdHlsZSI6bnVsbCwiUGFyZW50U3R5bGUiOm51bGx9LCJUb2RheU1hcmtlclN0eWxlIjp7IiRpZCI6IjkwOCIsIk1hcmdpbiI6eyIkaWQiOiI5MDkiLCJUb3AiOjAuMCwiTGVmdCI6MC4wLCJSaWdodCI6MC4wLCJCb3R0b20iOjAuMH0sIlBhZGRpbmciOnsiJGlkIjoiOTEwIiwiVG9wIjowLjAsIkxlZnQiOjAuMCwiUmlnaHQiOjAuMCwiQm90dG9tIjowLjB9LCJCYWNrZ3JvdW5kIjp7IiRpZCI6IjkxMSIsIkNvbG9yIjp7IiRpZCI6IjkxMiIsIkEiOjI1NSwiUiI6MjU1LCJHIjowLCJCIjowfX0sIklzVmlzaWJsZSI6dHJ1ZSwiV2lkdGgiOjAuMCwiSGVpZ2h0IjowLjAsIkJvcmRlclN0eWxlIjpudWxsLCJQYXJlbnRTdHlsZSI6bnVsbH0sIlNjYWxlU3R5bGUiOnsiJGlkIjoiOTEzIiwiU2hhcGUiOjUsIlNob3dTZWdtZW50U2VwYXJhdG9ycyI6dHJ1ZSwiU2VnbWVudFNlcGFyYXRvck9wYWNpdHkiOjMwLCJIYXNCZWVuVmlzaWJsZUJlZm9yZSI6dHJ1ZSwiRm9udFNldHRpbmdzIjp7IiRpZCI6IjkxNCIsIkZvbnRTaXplIjoxOCwiRm9udE5hbWUiOiJDYWxpYnJpIiwiSXNCb2xkIjpmYWxzZSwiSXNJdGFsaWMiOmZhbHNlLCJJc1VuZGVybGluZWQiOmZhbHNlLCJQYXJlbnRTdHlsZSI6bnVsbH0sIkF1dG9TaXplIjowLCJGb3JlZ3JvdW5kIjp7IiRpZCI6IjkxNSIsIkNvbG9yIjp7IiRpZCI6Ijkx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MTciLCJUb3AiOjAuMCwiTGVmdCI6NS4wLCJSaWdodCI6MC4wLCJCb3R0b20iOjAuMH0sIlBhZGRpbmciOnsiJGlkIjoiOTE4IiwiVG9wIjowLjAsIkxlZnQiOjAuMCwiUmlnaHQiOjAuMCwiQm90dG9tIjowLjB9LCJCYWNrZ3JvdW5kIjp7IiRpZCI6IjkxOSIsIkNvbG9yIjp7IiRyZWYiOiIxNSJ9fSwiSXNWaXNpYmxlIjp0cnVlLCJXaWR0aCI6MC4wLCJIZWlnaHQiOjAuMCwiQm9yZGVyU3R5bGUiOm51bGwsIlBhcmVudFN0eWxlIjpudWxsfSwiU2luZ2xlU2NhbGVTaGFwZVN0eWxlIjp7IiRpZCI6IjkyMCIsIlNoYXBlIjo1LCJIZWlnaHQiOjMwLjB9LCJNaWRkbGVUaWVyU2NhbGVTdHlsZSI6eyIkaWQiOiI5MjEiLCJTaGFwZSI6NSwiU2hvd1NlZ21lbnRTZXBhcmF0b3JzIjp0cnVlLCJTZWdtZW50U2VwYXJhdG9yT3BhY2l0eSI6MzAsIkhhc0JlZW5WaXNpYmxlQmVmb3JlIjpmYWxzZSwiRm9udFNldHRpbmdzIjp7IiRpZCI6IjkyMiIsIkZvbnRTaXplIjoxOCwiRm9udE5hbWUiOiJDYWxpYnJpIiwiSXNCb2xkIjpmYWxzZSwiSXNJdGFsaWMiOmZhbHNlLCJJc1VuZGVybGluZWQiOmZhbHNlLCJQYXJlbnRTdHlsZSI6bnVsbH0sIkF1dG9TaXplIjowLCJGb3JlZ3JvdW5kIjp7IiRyZWYiOiI5MTUifSwiTWF4V2lkdGgiOjIwMC4wLCJNYXhIZWlnaHQiOiJJbmZpbml0eSIsIlNtYXJ0Rm9yZWdyb3VuZElzQWN0aXZlIjpmYWxzZSwiSG9yaXpvbnRhbEFsaWdubWVudCI6MCwiVmVydGljYWxBbGlnbm1lbnQiOjEsIlNtYXJ0Rm9yZWdyb3VuZCI6bnVsbCwiQmFja2dyb3VuZEZpbGxUeXBlIjowLCJNYXJnaW4iOnsiJHJlZiI6IjkxNyJ9LCJQYWRkaW5nIjp7IiRyZWYiOiI5MTgifSwiQmFja2dyb3VuZCI6eyIkcmVmIjoiOTE5In0sIklzVmlzaWJsZSI6ZmFsc2UsIldpZHRoIjowLjAsIkhlaWdodCI6MC4wLCJCb3JkZXJTdHlsZSI6bnVsbCwiUGFyZW50U3R5bGUiOm51bGx9LCJCb3R0b21UaWVyU2NhbGVTdHlsZSI6eyIkaWQiOiI5MjMiLCJTaGFwZSI6NSwiU2hvd1NlZ21lbnRTZXBhcmF0b3JzIjp0cnVlLCJTZWdtZW50U2VwYXJhdG9yT3BhY2l0eSI6MzAsIkhhc0JlZW5WaXNpYmxlQmVmb3JlIjpmYWxzZSwiRm9udFNldHRpbmdzIjp7IiRpZCI6IjkyNCIsIkZvbnRTaXplIjoxOCwiRm9udE5hbWUiOiJDYWxpYnJpIiwiSXNCb2xkIjpmYWxzZSwiSXNJdGFsaWMiOmZhbHNlLCJJc1VuZGVybGluZWQiOmZhbHNlLCJQYXJlbnRTdHlsZSI6bnVsbH0sIkF1dG9TaXplIjowLCJGb3JlZ3JvdW5kIjp7IiRyZWYiOiI5MTUifSwiTWF4V2lkdGgiOjIwMC4wLCJNYXhIZWlnaHQiOiJJbmZpbml0eSIsIlNtYXJ0Rm9yZWdyb3VuZElzQWN0aXZlIjpmYWxzZSwiSG9yaXpvbnRhbEFsaWdubWVudCI6MCwiVmVydGljYWxBbGlnbm1lbnQiOjEsIlNtYXJ0Rm9yZWdyb3VuZCI6bnVsbCwiQmFja2dyb3VuZEZpbGxUeXBlIjowLCJNYXJnaW4iOnsiJHJlZiI6IjkxNyJ9LCJQYWRkaW5nIjp7IiRyZWYiOiI5MTgifSwiQmFja2dyb3VuZCI6eyIkcmVmIjoiOTE5In0sIklzVmlzaWJsZSI6ZmFsc2UsIldpZHRoIjowLjAsIkhlaWdodCI6MC4wLCJCb3JkZXJTdHlsZSI6bnVsbCwiUGFyZW50U3R5bGUiOm51bGx9LCJFbGFwc2VkVGltZUJhY2tncm91bmQiOnsiJGlkIjoiOTI1IiwiQ29sb3IiOnsiJGlkIjoiOTI2IiwiQSI6NzcsIlIiOjI1NSwiRyI6MCwiQiI6MH19LCJBcHBlbmRZZWFyT25ZZWFyQ2hhbmdlIjp0cnVlLCJFbGFwc2VkVGltZUZvcm1hdCI6MCwiVG9kYXlNYXJrZXJQb3NpdGlvbiI6MSwiUXVpY2tQb3NpdGlvbiI6MywiQWJzb2x1dGVQb3NpdGlvbiI6MTM1Ljg3NDcyNSwiTWFyZ2luIjp7IiRpZCI6IjkyNyIsIlRvcCI6MC4wLCJMZWZ0IjoxMC4wLCJSaWdodCI6MTAuMCwiQm90dG9tIjowLjB9LCJQYWRkaW5nIjp7IiRpZCI6IjkyOCIsIlRvcCI6MC4wLCJMZWZ0IjowLjAsIlJpZ2h0IjowLjAsIkJvdHRvbSI6MC4wfSwiQmFja2dyb3VuZCI6eyIkaWQiOiI5MjkiLCJDb2xvciI6eyIkaWQiOiI5MzAiLCJBIjoyNTUsIlIiOjQ3LCJHIjo1NCwiQiI6MTUzfX0sIklzVmlzaWJsZSI6dHJ1ZSwiV2lkdGgiOjAuMCwiSGVpZ2h0IjowLjAsIkJvcmRlclN0eWxlIjpudWxsLCJQYXJlbnRTdHlsZSI6bnVsbH0sIkRlZmF1bHRNaWxlc3RvbmVTdHlsZSI6eyIkaWQiOiI5MzEiLCJTaGFwZSI6OSwiQ29ubmVjdG9yTWFyZ2luIjp7IiRpZCI6IjkzMiIsIlRvcCI6MC4wLCJMZWZ0IjoyLjAsIlJpZ2h0IjoyLjAsIkJvdHRvbSI6MC4wfSwiQ29ubmVjdG9yU3R5bGUiOnsiJGlkIjoiOTMzIiwiTGluZUNvbG9yIjp7IiRpZCI6IjkzNCIsIiR0eXBlIjoiTkxSRS5Db21tb24uRG9tLlNvbGlkQ29sb3JCcnVzaCwgTkxSRS5Db21tb24iLCJDb2xvciI6eyIkaWQiOiI5MzUiLCJBIjoxMjcsIlIiOjc5LCJHIjoxMjksIkIiOjE4OX19LCJMaW5lV2VpZ2h0IjoxLjAsIkxpbmVUeXBlIjowLCJQYXJlbnRTdHlsZSI6bnVsbH0sIklzQmVsb3dUaW1lYmFuZCI6ZmFsc2UsIlBvc2l0aW9uT25UYXNrIjowLCJIaWRlRGF0ZSI6ZmFsc2UsIlNoYXBlU2l6ZSI6MSwiU3BhY2luZyI6Mi4wLCJQYWRkaW5nIjp7IiRpZCI6IjkzNiIsIlRvcCI6Ny4wLCJMZWZ0IjozLjAsIlJpZ2h0IjowLjAsIkJvdHRvbSI6Mi4wfSwiU2hhcGVTdHlsZSI6eyIkaWQiOiI5MzciLCJNYXJnaW4iOnsiJHJlZiI6IjMxNSJ9LCJQYWRkaW5nIjp7IiRyZWYiOiIzMTYifSwiQmFja2dyb3VuZCI6eyIkaWQiOiI5MzgiLCJDb2xvciI6eyIkaWQiOiI5MzkiLCJBIjoyNTUsIlIiOjkxLCJHIjoxNTUsIkIiOjIxM319LCJJc1Zpc2libGUiOnRydWUsIldpZHRoIjoxOC4wLCJIZWlnaHQiOjIwLjAsIkJvcmRlclN0eWxlIjp7IiRpZCI6Ijk0MCIsIkxpbmVDb2xvciI6eyIkaWQiOiI5NDEiLCIkdHlwZSI6Ik5MUkUuQ29tbW9uLkRvbS5Tb2xpZENvbG9yQnJ1c2gsIE5MUkUuQ29tbW9uIiwiQ29sb3IiOnsiJGlkIjoiOTQyIiwiQSI6MjU1LCJSIjoyNTUsIkciOjAsIkIiOjB9fSwiTGluZVdlaWdodCI6MC4wLCJMaW5lVHlwZSI6MCwiUGFyZW50U3R5bGUiOm51bGx9LCJQYXJlbnRTdHlsZSI6bnVsbH0sIlRpdGxlU3R5bGUiOnsiJGlkIjoiOTQzIiwiRm9udFNldHRpbmdzIjp7IiRpZCI6Ijk0NCIsIkZvbnRTaXplIjoxMSwiRm9udE5hbWUiOiJDYWxpYnJpIiwiSXNCb2xkIjp0cnVlLCJJc0l0YWxpYyI6ZmFsc2UsIklzVW5kZXJsaW5lZCI6ZmFsc2UsIlBhcmVudFN0eWxlIjpudWxsfSwiQXV0b1NpemUiOjAsIkZvcmVncm91bmQiOnsiJGlkIjoiOTQ1IiwiQ29sb3IiOnsiJGlkIjoiOTQ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zMjQifSwiUGFkZGluZyI6eyIkcmVmIjoiMzI1In0sIkJhY2tncm91bmQiOnsiJHJlZiI6Ijc0In0sIklzVmlzaWJsZSI6dHJ1ZSwiV2lkdGgiOjAuMCwiSGVpZ2h0IjowLjAsIkJvcmRlclN0eWxlIjpudWxsLCJQYXJlbnRTdHlsZSI6bnVsbH0sIkRhdGVTdHlsZSI6eyIkaWQiOiI5NDciLCJGb250U2V0dGluZ3MiOnsiJGlkIjoiOTQ4IiwiRm9udFNpemUiOjEwLCJGb250TmFtZSI6IkNhbGlicmkiLCJJc0JvbGQiOmZhbHNlLCJJc0l0YWxpYyI6ZmFsc2UsIklzVW5kZXJsaW5lZCI6ZmFsc2UsIlBhcmVudFN0eWxlIjpudWxsfSwiQXV0b1NpemUiOjAsIkZvcmVncm91bmQiOnsiJHJlZiI6Ijc3In0sIk1heFdpZHRoIjoyMDAuMCwiTWF4SGVpZ2h0IjoiSW5maW5pdHkiLCJTbWFydEZvcmVncm91bmRJc0FjdGl2ZSI6ZmFsc2UsIkhvcml6b250YWxBbGlnbm1lbnQiOjAsIlZlcnRpY2FsQWxpZ25tZW50IjowLCJTbWFydEZvcmVncm91bmQiOm51bGwsIkJhY2tncm91bmRGaWxsVHlwZSI6MCwiTWFyZ2luIjp7IiRyZWYiOiIzMzAifSwiUGFkZGluZyI6eyIkcmVmIjoiMzMxIn0sIkJhY2tncm91bmQiOnsiJHJlZiI6IjgxIn0sIklzVmlzaWJsZSI6dHJ1ZSwiV2lkdGgiOjAuMCwiSGVpZ2h0IjowLjAsIkJvcmRlclN0eWxlIjpudWxsLCJQYXJlbnRTdHlsZSI6bnVsbH0sIkRhdGVGb3JtYXQiOnsiJHJlZiI6IjMzMiJ9LCJXZWVrTnVtYmVyaW5nIjp7IiRpZCI6Ijk0OSIsIkZvcm1hdCI6MCwiSXNWaXNpYmxlIjpmYWxzZSwiTGFzdEtub3duVmlzaWJpbGl0eVN0YXRlIjpmYWxzZX0sIklzVmlzaWJsZSI6dHJ1ZSwiUGFyZW50U3R5bGUiOm51bGx9LCJEZWZhdWx0VGFza1N0eWxlIjp7IiRpZCI6Ijk1MCIsIlNoYXBlIjo4LCJTaGFwZVRoaWNrbmVzcyI6MSwiRHVyYXRpb25Gb3JtYXQiOjAsIkluY2x1ZGVOb25Xb3JraW5nRGF5c0luRHVyYXRpb24iOmZhbHNlLCJQZXJjZW50YWdlQ29tcGxldGVTdHlsZSI6eyIkaWQiOiI5NTEiLCJGb250U2V0dGluZ3MiOnsiJGlkIjoiOTU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bnVsbCwiUGFyZW50U3R5bGUiOm51bGx9LCJEdXJhdGlvblN0eWxlIjp7IiRpZCI6Ijk1MyIsIkZvbnRTZXR0aW5ncyI6eyIkaWQiOiI5N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udWxsLCJQYXJlbnRTdHlsZSI6bnVsbH0sIkhvcml6b250YWxDb25uZWN0b3JTdHlsZSI6eyIkaWQiOiI5NTUiLCJMaW5lQ29sb3IiOnsiJHJlZiI6IjI2In0sIkxpbmVXZWlnaHQiOjEuMCwiTGluZVR5cGUiOjAsIlBhcmVudFN0eWxlIjpudWxsfSwiVmVydGljYWxDb25uZWN0b3JTdHlsZSI6eyIkaWQiOiI5NTYiLCJMaW5lQ29sb3IiOnsiJHJlZiI6IjI5In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5NTciLCJNYXJnaW4iOnsiJHJlZiI6IjMyIn0sIlBhZGRpbmciOnsiJHJlZiI6IjMzIn0sIkJhY2tncm91bmQiOnsiJGlkIjoiOTU4IiwiQ29sb3IiOnsiJGlkIjoiOTU5IiwiQSI6MjU1LCJSIjowLCJHIjoxMTQsIkIiOjE4OH19LCJJc1Zpc2libGUiOnRydWUsIldpZHRoIjowLjAsIkhlaWdodCI6MTYuMCwiQm9yZGVyU3R5bGUiOnsiJGlkIjoiOTYwIiwiTGluZUNvbG9yIjp7IiRyZWYiOiIzNyJ9LCJMaW5lV2VpZ2h0IjowLjAsIkxpbmVUeXBlIjowLCJQYXJlbnRTdHlsZSI6bnVsbH0sIlBhcmVudFN0eWxlIjpudWxsfSwiVGl0bGVTdHlsZSI6eyIkaWQiOiI5NjEiLCJGb250U2V0dGluZ3MiOnsiJGlkIjoiOTYyIiwiRm9udFNpemUiOjExLCJGb250TmFtZSI6IkNhbGlicmkiLCJJc0JvbGQiOnRydWUsIklzSXRhbGljIjpmYWxzZSwiSXNVbmRlcmxpbmVkIjpmYWxzZSwiUGFyZW50U3R5bGUiOm51bGx9LCJBdXRvU2l6ZSI6MCwiRm9yZWdyb3VuZCI6eyIkcmVmIjoiNDEifSwiTWF4V2lkdGgiOjk2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HJlZiI6IjQ1In0sIklzVmlzaWJsZSI6dHJ1ZSwiV2lkdGgiOjAuMCwiSGVpZ2h0IjowLjAsIkJvcmRlclN0eWxlIjpudWxsLCJQYXJlbnRTdHlsZSI6bnVsbH0sIkRhdGVTdHlsZSI6eyIkaWQiOiI5NjMiLCJGb250U2V0dGluZ3MiOnsiJGlkIjoiOTY0IiwiRm9udFNpemUiOjEwLCJGb250TmFtZSI6IkNhbGlicmkiLCJJc0JvbGQiOmZhbHNlLCJJc0l0YWxpYyI6ZmFsc2UsIklzVW5kZXJsaW5lZCI6ZmFsc2UsIlBhcmVudFN0eWxlIjpudWxsfSwiQXV0b1NpemUiOjAsIkZvcmVncm91bmQiOnsiJHJlZiI6IjQ5In0sIk1heFdpZHRoIjoyMDAuMCwiTWF4SGVpZ2h0IjoiSW5maW5pdHkiLCJTbWFydEZvcmVncm91bmRJc0FjdGl2ZSI6ZmFsc2UsIkhvcml6b250YWxBbGlnbm1lbnQiOjEsIlZlcnRpY2FsQWxpZ25tZW50IjowLCJTbWFydEZvcmVncm91bmQiOm51bGwsIkJhY2tncm91bmRGaWxsVHlwZSI6MCwiTWFyZ2luIjp7IiRyZWYiOiI1MSJ9LCJQYWRkaW5nIjp7IiRyZWYiOiI1MiJ9LCJCYWNrZ3JvdW5kIjp7IiRyZWYiOiI1MyJ9LCJJc1Zpc2libGUiOnRydWUsIldpZHRoIjowLjAsIkhlaWdodCI6MC4wLCJCb3JkZXJTdHlsZSI6bnVsbCwiUGFyZW50U3R5bGUiOm51bGx9LCJEYXRlRm9ybWF0Ijp7IiRyZWYiOiI1NSJ9LCJXZWVrTnVtYmVyaW5nIjp7IiRpZCI6Ijk2NSIsIkZvcm1hdCI6MCwiSXNWaXNpYmxlIjpmYWxzZSwiTGFzdEtub3duVmlzaWJpbGl0eVN0YXRlIjpmYWxzZX0sIklzVmlzaWJsZSI6dHJ1ZSwiUGFyZW50U3R5bGUiOm51bGwsIl9leHBsaWNpdGx5U2V0Ijp7IiRpZCI6Ijk2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OTY3IiwiR3JpZGxpbmVTdHlsZSI6eyIkaWQiOiI5NjgiLCJMaW5lQ29sb3IiOnsiJGlkIjoiOTY5IiwiJHR5cGUiOiJOTFJFLkNvbW1vbi5Eb20uU29saWRDb2xvckJydXNoLCBOTFJFLkNvbW1vbiIsIkNvbG9yIjp7IiRpZCI6Ijk3MCIsIkEiOjI1NSwiUiI6MjA4LCJHIjoyMDYsIkIiOjIwNn19LCJMaW5lV2VpZ2h0IjoxLjAsIkxpbmVUeXBlIjowLCJQYXJlbnRTdHlsZSI6bnVsbH0sIk1hcmdpbiI6eyIkaWQiOiI5NzEiLCJUb3AiOjAuMCwiTGVmdCI6MC4wLCJSaWdodCI6MC4wLCJCb3R0b20iOjAuMH0sIlBhZGRpbmciOnsiJGlkIjoiOTcyIiwiVG9wIjowLjAsIkxlZnQiOjAuMCwiUmlnaHQiOjAuMCwiQm90dG9tIjowLjB9LCJCYWNrZ3JvdW5kIjpudWxsLCJJc1Zpc2libGUiOnRydWUsIldpZHRoIjowLjAsIkhlaWdodCI6MC4wLCJCb3JkZXJTdHlsZSI6eyIkaWQiOiI5NzMiLCJMaW5lQ29sb3IiOm51bGwsIkxpbmVXZWlnaHQiOjAuMCwiTGluZVR5cGUiOjAsIlBhcmVudFN0eWxlIjpudWxsfSwiUGFyZW50U3R5bGUiOm51bGx9LCJBY3Rpdml0eUxpbmVQYW5lbFN0eWxlIjp7IiRpZCI6Ijk3NCIsIkFjdGl2aXR5TGluZVN0eWxlIjp7IiRpZCI6Ijk3NSIsIkxpbmVDb2xvciI6eyIkaWQiOiI5NzYiLCIkdHlwZSI6Ik5MUkUuQ29tbW9uLkRvbS5Tb2xpZENvbG9yQnJ1c2gsIE5MUkUuQ29tbW9uIiwiQ29sb3IiOnsiJGlkIjoiOTc3IiwiQSI6MzgsIlIiOjExMSwiRyI6MTExLCJCIjoxMTZ9fSwiTGluZVdlaWdodCI6MS4wLCJMaW5lVHlwZSI6MCwiUGFyZW50U3R5bGUiOm51bGx9LCJNYXJnaW4iOnsiJGlkIjoiOTc4IiwiVG9wIjowLjAsIkxlZnQiOjAuMCwiUmlnaHQiOjAuMCwiQm90dG9tIjowLjB9LCJQYWRkaW5nIjp7IiRpZCI6Ijk3OS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k4MCIsIkFjdGl2aXR5SGVhZGVyV2lkdGgiOjAuMCwiSXNTZXQiOmZhbHNlfSwiRGVmYXVsdFN3aW1sYW5lU3R5bGUiOnsiJGlkIjoiOTgxIiwiSGVhZGVyU3R5bGUiOnsiJGlkIjoiOTgyIiwiVGV4dFN0eWxlIjp7IiRpZCI6Ijk4MyIsIkZvbnRTZXR0aW5ncyI6eyIkaWQiOiI5ODQiLCJGb250U2l6ZSI6MTIsIkZvbnROYW1lIjoiQ2FsaWJyaSIsIklzQm9sZCI6ZmFsc2UsIklzSXRhbGljIjpmYWxzZSwiSXNVbmRlcmxpbmVkIjpmYWxzZSwiUGFyZW50U3R5bGUiOm51bGx9LCJBdXRvU2l6ZSI6MCwiRm9yZWdyb3VuZCI6eyIkaWQiOiI5ODUiLCJDb2xvciI6eyIkaWQiOiI5ODYiLCJBIjoyNTUsIlIiOjMyLCJHIjo1NiwiQiI6MTAwfX0sIk1heFdpZHRoIjowLjAsIk1heEhlaWdodCI6MC4wLCJTbWFydEZvcmVncm91bmRJc0FjdGl2ZSI6ZmFsc2UsIkhvcml6b250YWxBbGlnbm1lbnQiOjAsIlZlcnRpY2FsQWxpZ25tZW50IjowLCJTbWFydEZvcmVncm91bmQiOm51bGwsIkJhY2tncm91bmRGaWxsVHlwZSI6MCwiTWFyZ2luIjp7IiRpZCI6Ijk4NyIsIlRvcCI6MC4wLCJMZWZ0IjowLjAsIlJpZ2h0IjowLjAsIkJvdHRvbSI6MC4wfSwiUGFkZGluZyI6eyIkaWQiOiI5ODgiLCJUb3AiOjAuMCwiTGVmdCI6MC4wLCJSaWdodCI6MC4wLCJCb3R0b20iOjAuMH0sIkJhY2tncm91bmQiOm51bGwsIklzVmlzaWJsZSI6ZmFsc2UsIldpZHRoIjowLjAsIkhlaWdodCI6MC4wLCJCb3JkZXJTdHlsZSI6bnVsbCwiUGFyZW50U3R5bGUiOm51bGx9LCJSZWN0YW5nbGVTdHlsZSI6eyIkaWQiOiI5ODkiLCJNYXJnaW4iOnsiJGlkIjoiOTkwIiwiVG9wIjowLjAsIkxlZnQiOjAuMCwiUmlnaHQiOjAuMCwiQm90dG9tIjowLjB9LCJQYWRkaW5nIjp7IiRpZCI6Ijk5MSIsIlRvcCI6MC4wLCJMZWZ0IjowLjAsIlJpZ2h0IjowLjAsIkJvdHRvbSI6MC4wfSwiQmFja2dyb3VuZCI6eyIkaWQiOiI5OTIiLCJDb2xvciI6eyIkaWQiOiI5OTMiLCJBIjoxMjcsIlIiOjkxLCJHIjoxNTUsIkIiOjIxM319LCJJc1Zpc2libGUiOmZhbHN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JhY2tncm91bmQiOm51bGwsIklzVmlzaWJsZSI6dHJ1ZSwiV2lkdGgiOjAuMCwiSGVpZ2h0IjowLjAsIkJvcmRlclN0eWxlIjpudWxsLCJQYXJlbnRTdHlsZSI6bnVsbH0sIkJhY2tncm91bmRTdHlsZSI6eyIkaWQiOiI5OTkiLCJNYXJnaW4iOnsiJGlkIjoiMTAwMCIsIlRvcCI6MC4wLCJMZWZ0IjowLjAsIlJpZ2h0IjowLjAsIkJvdHRvbSI6MC4wfSwiUGFkZGluZyI6eyIkaWQiOiIxMDAxIiwiVG9wIjowLjAsIkxlZnQiOjAuMCwiUmlnaHQiOjAuMCwiQm90dG9tIjowLjB9LCJCYWNrZ3JvdW5kIjp7IiRpZCI6IjEwMDIiLCJDb2xvciI6eyIkaWQiOiIxMDAzIiwiQSI6MzgsIlIiOjkxLCJHIjoxNTUsIkIiOjIxM319LCJJc1Zpc2libGUiOnRydWUsIldpZHRoIjowLjAsIkhlaWdodCI6MC4wLCJCb3JkZXJTdHlsZSI6eyIkaWQiOiIxMDA0IiwiTGluZUNvbG9yIjp7IiRpZCI6IjEwMDUiLCIkdHlwZSI6Ik5MUkUuQ29tbW9uLkRvbS5Tb2xpZENvbG9yQnJ1c2gsIE5MUkUuQ29tbW9uIiwiQ29sb3IiOnsiJGlkIjoiMTAwNiIsIkEiOjI1NSwiUiI6MjU1LCJHIjowLCJCIjowfX0sIkxpbmVXZWlnaHQiOjAuMCwiTGluZVR5cGUiOjAsIlBhcmVudFN0eWxlIjpudWxsfSwiUGFyZW50U3R5bGUiOm51bGx9LCJJc0Fib3ZlVGltZWJhbmQiOmZhbHNlLCJNYXJnaW4iOnsiJGlkIjoiMTAwNyIsIlRvcCI6MC4wLCJMZWZ0IjowLjAsIlJpZ2h0IjowLjAsIkJvdHRvbSI6MC4wfSwiUGFkZGluZyI6eyIkaWQiOiIxMDA4IiwiVG9wIjowLjAsIkxlZnQiOjAuMCwiUmlnaHQiOjAuMCwiQm90dG9tIjowLjB9LCJJc1Zpc2libGUiOnRydWUsIldpZHRoIjowLjAsIkhlaWdodCI6MC4wLCJCb3JkZXJTdHlsZSI6bnVsbCwiUGFyZW50U3R5bGUiOm51bGx9fSwiU2NhbGUiOnsiJGlkIjoiMTAwOSIsIlN0YXJ0RGF0ZSI6IjAwMDEtMDEtMDFUMDA6MDA6MDAiLCJFbmREYXRlIjoiMjAxOS0xMC0xNVQyMzo1OTowMFoiLCJGb3JtYXQiOiJNTU0iLCJUeXBlIjozLCJBdXRvRGF0ZVJhbmdlIjp0cnVlLCJXb3JraW5nRGF5cyI6MzEsIkZpc2NhbFllYXIiOnsiJGlkIjoiMTAxMCIsIlN0YXJ0TW9udGgiOjEsIlVzZVN0YXJ0aW5nWWVhckZvck51bWJlcmluZyI6dHJ1ZSwiU2hvd0Zpc2NhbFllYXJMYWJlbCI6dHJ1ZX0sIlRvZGF5TWFya2VyVGV4dCI6IlRvZGF5IiwiQXV0b1NjYWxlVHlwZSI6ZmFsc2V9LCJTY2FsZVYyIjp7IiRpZCI6IjEwMTEiLCJTdGFydERhdGUiOiIwMDAxLTAxLTAxVDAwOjAwOjAwIiwiRW5kRGF0ZSI6IjIwMTktMTAtMTVUMjM6NTk6MDBaIiwiQXV0b0RhdGVSYW5nZSI6dHJ1ZSwiV29ya2luZ0RheXMiOjMxLCJGaXNjYWxZZWFyIjp7IiRyZWYiOiIxMDEwIn0sIlRvZGF5TWFya2VyVGV4dCI6IlRvZGF5IiwiQXV0b1NjYWxlVHlwZSI6ZmFsc2UsIlRpbWViYW5kU2NhbGVzIjp7IiRpZCI6IjEwMTIiLCJUb3BTY2FsZUxheWVyIjp7IiRpZCI6IjEwMTMiLCJGb3JtYXQiOiJNTU0iLCJUeXBlIjozfSwiTWlkZGxlU2NhbGVMYXllciI6eyIkaWQiOiIxMDE0IiwiRm9ybWF0IjpudWxsLCJUeXBlIjowfSwiQm90dG9tU2NhbGVMYXllciI6eyIkaWQiOiIxMDE1IiwiRm9ybWF0IjpudWxsLCJUeXBlIjowfX19LCJNaWxlc3RvbmVzIjpbXSwiVGFza3MiOltdLCJTd2ltbGFuZXMiOltdLCJNc1Byb2plY3RJdGVtc1RyZWUiOm51bGwsIk1ldGFkYXRhIjp7IiRpZCI6IjEwMT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J9LCJTZXR0aW5ncyI6eyIkaWQiOiIxMDE3IiwiSW1wYU9wdGlvbnMiOnsiJGlkIjoiMTAxO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wMTk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0-15T23:59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Quarters"/>
  <p:tag name="OTLTIMEBANDSHAPETYPE" val="LeafTimeband"/>
  <p:tag name="OTLTIMEBANDSHAPEHEIGHT" val="30"/>
  <p:tag name="OTLTIMEBANDSHAPEPADDINGLEFT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2023-02-14T05:47:08Z</dcterms:modified>
</cp:coreProperties>
</file>