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6" r:id="rId5"/>
    <p:sldId id="267" r:id="rId6"/>
    <p:sldId id="268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2E1ECB5-9450-48C1-BC8B-02C838CDE6B9}" type="datetimeFigureOut">
              <a:rPr lang="en-US" altLang="zh-TW"/>
              <a:t>2/6/2018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5F2BE9C-E2E4-43F3-8D67-E9DB812BB9B7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r>
              <a:rPr lang="zh-TW"/>
              <a:t>
            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r>
              <a:rPr lang="zh-TW"/>
              <a:t>
            </a:t>
            </a:r>
            <a:fld id="{16EE0964-1A1C-492A-8ABB-97C526CFCDFB}" type="datetimeFigureOut">
              <a:t>2018/2/6</a:t>
            </a:fld>
            <a:r>
              <a:rPr lang="zh-TW"/>
              <a:t>
            </a:t>
            </a: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TW"/>
              <a:t>
            </a:t>
            </a:r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
              按一下以編輯母片文字樣式
          </a:t>
            </a:r>
          </a:p>
          <a:p>
            <a:pPr lvl="1"/>
            <a:r>
              <a:rPr lang="zh-TW"/>
              <a:t>
              第二層
          </a:t>
            </a:r>
          </a:p>
          <a:p>
            <a:pPr lvl="2"/>
            <a:r>
              <a:rPr lang="zh-TW"/>
              <a:t>
              第三層
          </a:t>
            </a:r>
          </a:p>
          <a:p>
            <a:pPr lvl="3"/>
            <a:r>
              <a:rPr lang="zh-TW"/>
              <a:t>
              第四層
          </a:t>
            </a:r>
          </a:p>
          <a:p>
            <a:pPr lvl="4"/>
            <a:r>
              <a:rPr lang="zh-TW"/>
              <a:t>
              第五層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r>
              <a:rPr lang="zh-TW"/>
              <a:t>
            </a:t>
            </a:r>
            <a:fld id="{0B06ED93-11B9-488C-8E71-3FBEB8F36D49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 bwMode="black">
          <a:xfrm>
            <a:off x="1905000" y="1464287"/>
            <a:ext cx="8382000" cy="2729554"/>
          </a:xfrm>
        </p:spPr>
        <p:txBody>
          <a:bodyPr tIns="0" bIns="0" anchor="b"/>
          <a:lstStyle>
            <a:lvl1pPr algn="l" latinLnBrk="0">
              <a:defRPr lang="zh-TW" sz="6000" b="1">
                <a:solidFill>
                  <a:schemeClr val="tx2"/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以編輯母片標題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905000" y="4193840"/>
            <a:ext cx="8382000" cy="1108883"/>
          </a:xfrm>
        </p:spPr>
        <p:txBody>
          <a:bodyPr tIns="0" bIns="0"/>
          <a:lstStyle>
            <a:lvl1pPr marL="0" indent="0" algn="l" latinLnBrk="0">
              <a:spcBef>
                <a:spcPts val="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dirty="0" smtClean="0"/>
              <a:t>按一下</a:t>
            </a:r>
            <a:r>
              <a:rPr lang="zh-TW" dirty="0"/>
              <a:t>以編輯母片副標題樣式
            </a:t>
            </a:r>
          </a:p>
        </p:txBody>
      </p:sp>
    </p:spTree>
    <p:extLst>
      <p:ext uri="{BB962C8B-B14F-4D97-AF65-F5344CB8AC3E}">
        <p14:creationId xmlns:p14="http://schemas.microsoft.com/office/powerpoint/2010/main" val="17016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200">
          <p15:clr>
            <a:srgbClr val="5ACBF0"/>
          </p15:clr>
        </p15:guide>
        <p15:guide id="2" pos="6480">
          <p15:clr>
            <a:srgbClr val="5ACBF0"/>
          </p15:clr>
        </p15:guide>
        <p15:guide id="3" orient="horz" pos="216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00200" y="2171700"/>
            <a:ext cx="5707039" cy="4000500"/>
          </a:xfrm>
          <a:solidFill>
            <a:schemeClr val="bg1">
              <a:lumMod val="75000"/>
            </a:schemeClr>
          </a:solidFill>
          <a:ln w="63500">
            <a:solidFill>
              <a:schemeClr val="tx1">
                <a:lumMod val="50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793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  <p:sp>
        <p:nvSpPr>
          <p:cNvPr id="7" name="矩形 6"/>
          <p:cNvSpPr/>
          <p:nvPr userDrawn="1"/>
        </p:nvSpPr>
        <p:spPr>
          <a:xfrm>
            <a:off x="1352013" y="7995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9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2000" cy="6858000"/>
          </a:xfrm>
          <a:prstGeom prst="rect">
            <a:avLst/>
          </a:prstGeom>
        </p:spPr>
      </p:pic>
      <p:sp>
        <p:nvSpPr>
          <p:cNvPr id="2" name="垂直標題 1"/>
          <p:cNvSpPr>
            <a:spLocks noGrp="1"/>
          </p:cNvSpPr>
          <p:nvPr>
            <p:ph type="title" orient="vert" hasCustomPrompt="1"/>
          </p:nvPr>
        </p:nvSpPr>
        <p:spPr>
          <a:xfrm>
            <a:off x="10591800" y="685799"/>
            <a:ext cx="1409700" cy="5491163"/>
          </a:xfrm>
        </p:spPr>
        <p:txBody>
          <a:bodyPr vert="vert"/>
          <a:lstStyle/>
          <a:p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以編輯母片標題</a:t>
            </a:r>
            <a:r>
              <a:rPr lang="zh-TW" dirty="0" smtClean="0"/>
              <a:t>樣式</a:t>
            </a:r>
            <a:r>
              <a:rPr lang="zh-TW" dirty="0"/>
              <a:t>
            </a:t>
            </a:r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9038544" cy="5491164"/>
          </a:xfrm>
        </p:spPr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24627" y="6511119"/>
            <a:ext cx="2651162" cy="275839"/>
          </a:xfrm>
        </p:spPr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8200" y="6511119"/>
            <a:ext cx="5157725" cy="275839"/>
          </a:xfrm>
        </p:spPr>
        <p:txBody>
          <a:bodyPr/>
          <a:lstStyle/>
          <a:p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04490" y="6511119"/>
            <a:ext cx="1115786" cy="275839"/>
          </a:xfrm>
        </p:spPr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21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 smtClean="0"/>
              <a:t> 按一下</a:t>
            </a:r>
            <a:r>
              <a:rPr lang="zh-TW" dirty="0"/>
              <a:t>以編輯母片標題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751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 bwMode="black"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 latinLnBrk="0">
              <a:defRPr lang="zh-TW" sz="48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9724" y="3767351"/>
            <a:ext cx="8982076" cy="1080448"/>
          </a:xfrm>
        </p:spPr>
        <p:txBody>
          <a:bodyPr tIns="0" bIns="0"/>
          <a:lstStyle>
            <a:lvl1pPr marL="0" indent="0" latinLnBrk="0"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091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替代的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 latinLnBrk="0">
              <a:defRPr lang="zh-TW" sz="48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white">
          <a:xfrm>
            <a:off x="1609724" y="3767351"/>
            <a:ext cx="8982076" cy="1080448"/>
          </a:xfrm>
        </p:spPr>
        <p:txBody>
          <a:bodyPr tIns="0" bIns="0"/>
          <a:lstStyle>
            <a:lvl1pPr marL="0" indent="0" latinLnBrk="0">
              <a:buNone/>
              <a:defRPr lang="zh-TW"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228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0200" y="2171699"/>
            <a:ext cx="4419600" cy="40052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4419600" cy="40052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067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609723" y="1681163"/>
            <a:ext cx="441655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TW"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以編輯母片文字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09723" y="2505075"/>
            <a:ext cx="441655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4419600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TW"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以編輯母片文字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1960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33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159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 latinLnBrk="0">
              <a:defRPr lang="zh-TW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 latinLnBrk="0">
              <a:defRPr lang="zh-TW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 latinLnBrk="0">
              <a:defRPr lang="zh-TW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66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0200" y="2171700"/>
            <a:ext cx="5707038" cy="40005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dirty="0"/>
              <a:t>
            </a:t>
            </a:r>
            <a:fld id="{29927BEA-0E01-4643-B2DE-F82012A02F29}" type="slidenum">
              <a:rPr smtClean="0"/>
              <a:t>‹#›</a:t>
            </a:fld>
            <a:r>
              <a:rPr lang="zh-TW" dirty="0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551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white">
          <a:xfrm>
            <a:off x="1600200" y="2955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以編輯母片標題樣式
          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9725" y="2171700"/>
            <a:ext cx="8991600" cy="4000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</a:t>
            </a:r>
            <a:r>
              <a:rPr lang="zh-TW" dirty="0" smtClean="0"/>
              <a:t>樣式</a:t>
            </a:r>
          </a:p>
          <a:p>
            <a:pPr lvl="1"/>
            <a:r>
              <a:rPr lang="zh-TW" dirty="0" smtClean="0"/>
              <a:t>第二層</a:t>
            </a:r>
          </a:p>
          <a:p>
            <a:pPr lvl="2"/>
            <a:r>
              <a:rPr lang="zh-TW" dirty="0" smtClean="0"/>
              <a:t>第三層</a:t>
            </a:r>
            <a:endParaRPr lang="zh-TW" dirty="0"/>
          </a:p>
          <a:p>
            <a:pPr lvl="3"/>
            <a:r>
              <a:rPr lang="zh-TW" dirty="0" smtClean="0"/>
              <a:t>第四層</a:t>
            </a:r>
            <a:endParaRPr lang="zh-TW" dirty="0"/>
          </a:p>
          <a:p>
            <a:pPr lvl="4"/>
            <a:r>
              <a:rPr lang="zh-TW" dirty="0" smtClean="0"/>
              <a:t>第五層</a:t>
            </a:r>
            <a:endParaRPr lang="zh-TW" dirty="0"/>
          </a:p>
          <a:p>
            <a:pPr lvl="5"/>
            <a:r>
              <a:rPr lang="zh-TW" dirty="0" smtClean="0"/>
              <a:t>第六層</a:t>
            </a:r>
            <a:endParaRPr lang="zh-TW" dirty="0"/>
          </a:p>
          <a:p>
            <a:pPr lvl="6"/>
            <a:r>
              <a:rPr lang="zh-TW" dirty="0" smtClean="0"/>
              <a:t>第七層</a:t>
            </a:r>
            <a:endParaRPr lang="zh-TW" dirty="0"/>
          </a:p>
          <a:p>
            <a:pPr lvl="7"/>
            <a:r>
              <a:rPr lang="zh-TW" dirty="0" smtClean="0"/>
              <a:t>第八層</a:t>
            </a:r>
          </a:p>
          <a:p>
            <a:pPr lvl="8"/>
            <a:r>
              <a:rPr lang="zh-TW" dirty="0" smtClean="0"/>
              <a:t>第九層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796151" y="6511119"/>
            <a:ext cx="2651162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9724" y="6511119"/>
            <a:ext cx="5157725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57015" y="5896361"/>
            <a:ext cx="1115786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4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TW" altLang="en-US" dirty="0" smtClean="0"/>
              <a:t>
            </a:t>
            </a:r>
            <a:fld id="{29927BEA-0E01-4643-B2DE-F82012A02F29}" type="slidenum">
              <a:rPr smtClean="0"/>
              <a:pPr/>
              <a:t>‹#›</a:t>
            </a:fld>
            <a:r>
              <a:rPr dirty="0" smtClean="0"/>
              <a:t>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2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100000"/>
        </a:lnSpc>
        <a:spcBef>
          <a:spcPts val="1200"/>
        </a:spcBef>
        <a:buFont typeface="Wingdings" panose="05000000000000000000" pitchFamily="2" charset="2"/>
        <a:buChar char="§"/>
        <a:defRPr lang="zh-TW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67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lang="zh-TW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247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zh-TW"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819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zh-TW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391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lang="zh-TW"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963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lang="zh-TW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53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lang="zh-TW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107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lang="zh-TW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679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lang="zh-TW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672">
          <p15:clr>
            <a:srgbClr val="F26B43"/>
          </p15:clr>
        </p15:guide>
        <p15:guide id="3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5000" y="1464287"/>
            <a:ext cx="8382000" cy="2799981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資料庫的比較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4000" dirty="0" smtClean="0"/>
              <a:t>和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作業系統開發的差異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endParaRPr lang="zh-TW" sz="40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5000" y="4378478"/>
            <a:ext cx="8382000" cy="1108883"/>
          </a:xfrm>
        </p:spPr>
        <p:txBody>
          <a:bodyPr/>
          <a:lstStyle/>
          <a:p>
            <a:r>
              <a:rPr lang="zh-TW" altLang="en-US" dirty="0" smtClean="0"/>
              <a:t>資料庫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MYSQL,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SQLite</a:t>
            </a:r>
          </a:p>
          <a:p>
            <a:r>
              <a:rPr lang="zh-TW" altLang="en-US" dirty="0" smtClean="0"/>
              <a:t>作業系統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OS, Android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885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的優缺點</a:t>
            </a:r>
            <a:endParaRPr lang="zh-TW" dirty="0"/>
          </a:p>
          <a:p>
            <a:r>
              <a:rPr lang="en-US" altLang="zh-TW" dirty="0" smtClean="0"/>
              <a:t>SQLite</a:t>
            </a:r>
            <a:r>
              <a:rPr lang="zh-TW" altLang="en-US" dirty="0" smtClean="0"/>
              <a:t>的優缺點</a:t>
            </a:r>
            <a:endParaRPr lang="en-US" altLang="zh-TW" dirty="0" smtClean="0"/>
          </a:p>
          <a:p>
            <a:r>
              <a:rPr lang="en-US" altLang="zh-TW" dirty="0" smtClean="0"/>
              <a:t>MYSQL</a:t>
            </a:r>
            <a:r>
              <a:rPr lang="zh-TW" altLang="en-US" dirty="0"/>
              <a:t>與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的比較</a:t>
            </a:r>
            <a:endParaRPr lang="en-US" altLang="zh-TW" dirty="0" smtClean="0"/>
          </a:p>
          <a:p>
            <a:r>
              <a:rPr lang="en-US" altLang="zh-TW" dirty="0" smtClean="0"/>
              <a:t>iOS</a:t>
            </a:r>
            <a:r>
              <a:rPr lang="zh-TW" altLang="en-US" dirty="0"/>
              <a:t>和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開發的比</a:t>
            </a:r>
            <a:r>
              <a:rPr lang="zh-TW" altLang="en-US" dirty="0"/>
              <a:t>較</a:t>
            </a:r>
            <a:endParaRPr lang="en-US" altLang="zh-TW" dirty="0" smtClean="0"/>
          </a:p>
          <a:p>
            <a:endParaRPr 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2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854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的優缺點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600200" y="2641723"/>
            <a:ext cx="4419600" cy="400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有許多管理工具，簡單且易用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err="1" smtClean="0"/>
              <a:t>phpMyAdmin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提供多項設定檔，可依網站規模決定記憶體用量</a:t>
            </a:r>
            <a:endParaRPr lang="en-US" altLang="zh-TW" dirty="0" smtClean="0"/>
          </a:p>
          <a:p>
            <a:r>
              <a:rPr lang="zh-TW" altLang="en-US" dirty="0" smtClean="0"/>
              <a:t>容易安裝和使用，容易上手</a:t>
            </a:r>
            <a:endParaRPr lang="en-US" altLang="zh-TW" dirty="0" smtClean="0"/>
          </a:p>
          <a:p>
            <a:r>
              <a:rPr lang="zh-TW" altLang="en-US" dirty="0" smtClean="0"/>
              <a:t>功能豐富，支持大部分關係型資料庫該有的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成本</a:t>
            </a:r>
            <a:r>
              <a:rPr lang="zh-TW" altLang="en-US" dirty="0"/>
              <a:t>低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172200" y="2641723"/>
            <a:ext cx="4419600" cy="400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缺點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無法滿足某些頂尖水平應用的需求</a:t>
            </a:r>
            <a:endParaRPr lang="en-US" altLang="zh-TW" dirty="0"/>
          </a:p>
          <a:p>
            <a:r>
              <a:rPr lang="zh-TW" altLang="en-US" dirty="0" smtClean="0"/>
              <a:t>缺乏一些儲存程序的功能</a:t>
            </a:r>
            <a:endParaRPr lang="en-US" altLang="zh-TW" dirty="0" smtClean="0"/>
          </a:p>
          <a:p>
            <a:r>
              <a:rPr lang="zh-TW" altLang="en-US" dirty="0" smtClean="0"/>
              <a:t>因成本低，和付費軟體相比則有不足之處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600200" y="1890346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簡介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en-US" altLang="zh-TW" dirty="0"/>
              <a:t>	</a:t>
            </a:r>
            <a:r>
              <a:rPr lang="zh-TW" altLang="en-US" dirty="0" smtClean="0"/>
              <a:t>最流行的開源資料庫。屬於關聯式資料庫，現為甲骨文公司旗下產品。</a:t>
            </a:r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3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752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SQLite</a:t>
            </a:r>
            <a:r>
              <a:rPr lang="zh-TW" altLang="en-US" dirty="0" smtClean="0"/>
              <a:t>的優缺點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0200" y="3130060"/>
            <a:ext cx="4419600" cy="40052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優點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具有良好的遷移性</a:t>
            </a:r>
            <a:endParaRPr lang="en-US" altLang="zh-TW" dirty="0" smtClean="0"/>
          </a:p>
          <a:p>
            <a:r>
              <a:rPr lang="zh-TW" altLang="en-US" dirty="0" smtClean="0"/>
              <a:t>整個資料庫儲存在一個文件中，導入、導出、備份、恢復都是複製文件，容易維護</a:t>
            </a:r>
            <a:endParaRPr lang="en-US" altLang="zh-TW" dirty="0" smtClean="0"/>
          </a:p>
          <a:p>
            <a:r>
              <a:rPr lang="zh-TW" altLang="en-US" dirty="0"/>
              <a:t>占</a:t>
            </a:r>
            <a:r>
              <a:rPr lang="zh-TW" altLang="en-US" dirty="0" smtClean="0"/>
              <a:t>用資源低，成本低，速度快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3130060"/>
            <a:ext cx="4419600" cy="40052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規模小，容量受限</a:t>
            </a:r>
            <a:endParaRPr lang="en-US" altLang="zh-TW" dirty="0" smtClean="0"/>
          </a:p>
          <a:p>
            <a:r>
              <a:rPr lang="zh-TW" altLang="en-US" dirty="0" smtClean="0"/>
              <a:t>不具有高開發性</a:t>
            </a:r>
            <a:endParaRPr lang="en-US" altLang="zh-TW" dirty="0" smtClean="0"/>
          </a:p>
          <a:p>
            <a:r>
              <a:rPr lang="zh-TW" altLang="en-US" dirty="0" smtClean="0"/>
              <a:t>許多功能比一般資料庫來得少</a:t>
            </a:r>
            <a:endParaRPr lang="en-US" altLang="zh-TW" dirty="0" smtClean="0"/>
          </a:p>
          <a:p>
            <a:r>
              <a:rPr lang="zh-TW" altLang="en-US" dirty="0" smtClean="0"/>
              <a:t>沒有用戶管理系統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58462" y="1960685"/>
            <a:ext cx="705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簡介 </a:t>
            </a:r>
            <a:r>
              <a:rPr lang="en-US" altLang="zh-TW" dirty="0" smtClean="0"/>
              <a:t>:	</a:t>
            </a:r>
            <a:r>
              <a:rPr lang="zh-TW" altLang="en-US" dirty="0" smtClean="0"/>
              <a:t>常用於行動設備，屬於嵌入式資料庫，是應用程式在本地</a:t>
            </a:r>
            <a:r>
              <a:rPr lang="en-US" altLang="zh-TW" dirty="0" smtClean="0"/>
              <a:t>	(</a:t>
            </a:r>
            <a:r>
              <a:rPr lang="zh-TW" altLang="en-US" dirty="0" smtClean="0"/>
              <a:t>用戶端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儲存資料的常見選擇。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4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268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的比較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600200" y="1681163"/>
            <a:ext cx="4416552" cy="823912"/>
          </a:xfrm>
        </p:spPr>
        <p:txBody>
          <a:bodyPr/>
          <a:lstStyle/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1600200" y="2786429"/>
            <a:ext cx="3903785" cy="36845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若產品擁有大量的用戶，且不容易從用戶身上賺取利潤</a:t>
            </a:r>
            <a:r>
              <a:rPr lang="zh-TW" altLang="en-US" dirty="0"/>
              <a:t>，</a:t>
            </a:r>
            <a:r>
              <a:rPr lang="zh-TW" altLang="en-US" dirty="0" smtClean="0"/>
              <a:t>例如社群網站和搜尋引擎</a:t>
            </a:r>
            <a:r>
              <a:rPr lang="en-US" altLang="zh-TW" dirty="0" smtClean="0"/>
              <a:t>(FACEBOOK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YAHOO)</a:t>
            </a:r>
            <a:r>
              <a:rPr lang="zh-TW" altLang="en-US" dirty="0" smtClean="0"/>
              <a:t>，考慮到成本，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是不錯的選擇。另外，新創產業、手機軟體開發也適合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SQLite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4"/>
          </p:nvPr>
        </p:nvSpPr>
        <p:spPr>
          <a:xfrm>
            <a:off x="6172200" y="2786429"/>
            <a:ext cx="4419600" cy="36845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由於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具有檔案小、速度快的優點，目前被廣泛用於智慧型手機，例如手機遊戲。如果資料固定且量不多，或資料庫只在單機上使用，且沒有讓多人使用的需求的話，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是很好的選擇。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5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333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IOS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開發的比較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5461" y="1828800"/>
            <a:ext cx="1008477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開放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iOS</a:t>
            </a:r>
            <a:r>
              <a:rPr lang="zh-TW" altLang="en-US" dirty="0" smtClean="0"/>
              <a:t>是封閉性系統，相對來說比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是開放系統，功能擴展強大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開發過程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從配置過程來看</a:t>
            </a:r>
            <a:r>
              <a:rPr lang="en-US" altLang="zh-TW" dirty="0" smtClean="0"/>
              <a:t>iOS</a:t>
            </a:r>
            <a:r>
              <a:rPr lang="zh-TW" altLang="en-US" dirty="0" smtClean="0"/>
              <a:t>開發環境非常完美，下載官方的</a:t>
            </a:r>
            <a:r>
              <a:rPr lang="en-US" altLang="zh-TW" dirty="0" err="1" smtClean="0"/>
              <a:t>Xcode</a:t>
            </a:r>
            <a:r>
              <a:rPr lang="zh-TW" altLang="en-US" dirty="0" smtClean="0"/>
              <a:t>後直接安裝即可開發</a:t>
            </a:r>
            <a:endParaRPr lang="en-US" altLang="zh-TW" dirty="0" smtClean="0"/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需要先下載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環境，然後在作業系統裡面做好配置環境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開發環境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必須使用</a:t>
            </a:r>
            <a:r>
              <a:rPr lang="en-US" altLang="zh-TW" dirty="0" smtClean="0"/>
              <a:t>Mac</a:t>
            </a:r>
            <a:r>
              <a:rPr lang="zh-TW" altLang="en-US" dirty="0" smtClean="0"/>
              <a:t>電腦的</a:t>
            </a:r>
            <a:r>
              <a:rPr lang="en-US" altLang="zh-TW" dirty="0" smtClean="0"/>
              <a:t>OS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系統才可以開發</a:t>
            </a:r>
            <a:r>
              <a:rPr lang="en-US" altLang="zh-TW" dirty="0" smtClean="0"/>
              <a:t>iOS</a:t>
            </a:r>
            <a:r>
              <a:rPr lang="zh-TW" altLang="en-US" dirty="0" smtClean="0"/>
              <a:t>，除非透過虛擬機等方法，但會讓速度變慢，開發大型程序較困難</a:t>
            </a:r>
            <a:endParaRPr lang="en-US" altLang="zh-TW" dirty="0" smtClean="0"/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環境配置雖然較複雜，但適應性好，在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系統都可開發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6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13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IOS</a:t>
            </a:r>
            <a:r>
              <a:rPr lang="zh-TW" altLang="en-US" dirty="0"/>
              <a:t>和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開發的比</a:t>
            </a:r>
            <a:r>
              <a:rPr lang="zh-TW" altLang="en-US" dirty="0"/>
              <a:t>較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89818" y="1895861"/>
            <a:ext cx="10541244" cy="475112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應用程式測試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在測試的方便性上遠優於蘋果</a:t>
            </a:r>
            <a:endParaRPr lang="en-US" altLang="zh-TW" dirty="0" smtClean="0"/>
          </a:p>
          <a:p>
            <a:r>
              <a:rPr lang="en-US" altLang="zh-TW" dirty="0" smtClean="0"/>
              <a:t>iOS</a:t>
            </a:r>
            <a:r>
              <a:rPr lang="zh-TW" altLang="en-US" dirty="0" smtClean="0"/>
              <a:t>需要證書、描述文件、開發者帳號等等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主要開發語言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iOS : 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</a:p>
          <a:p>
            <a:r>
              <a:rPr lang="en-US" altLang="zh-TW" dirty="0" smtClean="0"/>
              <a:t>Android :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7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6453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668716" y="2910254"/>
            <a:ext cx="4369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END</a:t>
            </a:r>
            <a:endParaRPr lang="zh-TW" altLang="en-US" sz="6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
            </a:t>
            </a:r>
            <a:fld id="{29927BEA-0E01-4643-B2DE-F82012A02F29}" type="slidenum">
              <a:rPr smtClean="0"/>
              <a:t>8</a:t>
            </a:fld>
            <a:r>
              <a:rPr lang="zh-TW" smtClean="0"/>
              <a:t>            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330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tched Border 16x9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tchedBorder_16x9_TP103431335" id="{058AD8C8-3DA7-41B6-886E-7058266048CE}" vid="{D945F177-5E7B-40AF-A366-3071CD118FA9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4DB5B3F-8133-4C47-A120-6F3ACAE5D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丹寧刺繡邊簡報 (寬螢幕)</Template>
  <TotalTime>0</TotalTime>
  <Words>449</Words>
  <Application>Microsoft Office PowerPoint</Application>
  <PresentationFormat>寬螢幕</PresentationFormat>
  <Paragraphs>62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微軟正黑體</vt:lpstr>
      <vt:lpstr>Arial</vt:lpstr>
      <vt:lpstr>Wingdings</vt:lpstr>
      <vt:lpstr>Stitched Border 16x9</vt:lpstr>
      <vt:lpstr>資料庫的比較 和 作業系統開發的差異 </vt:lpstr>
      <vt:lpstr>目錄</vt:lpstr>
      <vt:lpstr>MYSQL的優缺點</vt:lpstr>
      <vt:lpstr>SQLite的優缺點</vt:lpstr>
      <vt:lpstr>MYSQL與SQLite的比較</vt:lpstr>
      <vt:lpstr>IOS和Android開發的比較</vt:lpstr>
      <vt:lpstr>IOS和Android開發的比較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2018-02-06T09:50:15Z</dcterms:created>
  <dcterms:modified xsi:type="dcterms:W3CDTF">2018-02-07T05:35:29Z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TC034313719991</vt:lpwstr>
  </property>
</Properties>
</file>