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0" r:id="rId6"/>
    <p:sldId id="278" r:id="rId7"/>
    <p:sldId id="267" r:id="rId8"/>
    <p:sldId id="265" r:id="rId9"/>
    <p:sldId id="262" r:id="rId10"/>
    <p:sldId id="273" r:id="rId11"/>
    <p:sldId id="274" r:id="rId12"/>
    <p:sldId id="275" r:id="rId13"/>
    <p:sldId id="276" r:id="rId14"/>
    <p:sldId id="277" r:id="rId15"/>
    <p:sldId id="279" r:id="rId16"/>
    <p:sldId id="280" r:id="rId17"/>
    <p:sldId id="281" r:id="rId18"/>
    <p:sldId id="257" r:id="rId1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899" autoAdjust="0"/>
  </p:normalViewPr>
  <p:slideViewPr>
    <p:cSldViewPr snapToGrid="0">
      <p:cViewPr varScale="1">
        <p:scale>
          <a:sx n="94" d="100"/>
          <a:sy n="94" d="100"/>
        </p:scale>
        <p:origin x="2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1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088E63-D463-4A62-BD6B-2427648B36DE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C5570223-97DD-4A0E-B734-4260A4BA8741}">
      <dgm:prSet/>
      <dgm:spPr>
        <a:solidFill>
          <a:schemeClr val="bg1">
            <a:lumMod val="95000"/>
          </a:schemeClr>
        </a:solidFill>
        <a:ln w="25400">
          <a:solidFill>
            <a:schemeClr val="accent1"/>
          </a:solidFill>
        </a:ln>
      </dgm:spPr>
      <dgm:t>
        <a:bodyPr rtlCol="0"/>
        <a:lstStyle/>
        <a:p>
          <a:pPr rtl="0"/>
          <a:r>
            <a:rPr lang="es-ES" noProof="0" dirty="0" smtClean="0">
              <a:solidFill>
                <a:schemeClr val="tx1"/>
              </a:solidFill>
            </a:rPr>
            <a:t>Instalar Aplicación</a:t>
          </a:r>
          <a:endParaRPr lang="es-ES" noProof="0" dirty="0">
            <a:solidFill>
              <a:schemeClr val="tx1"/>
            </a:solidFill>
          </a:endParaRPr>
        </a:p>
      </dgm:t>
    </dgm:pt>
    <dgm:pt modelId="{A65A4AAC-2275-4EDE-B5B3-450EBF4C8D49}" type="parTrans" cxnId="{62E518C9-AEDE-4C2D-B0FC-BB18C471858E}">
      <dgm:prSet/>
      <dgm:spPr/>
      <dgm:t>
        <a:bodyPr rtlCol="0"/>
        <a:lstStyle/>
        <a:p>
          <a:pPr rtl="0"/>
          <a:endParaRPr lang="es-ES" noProof="0" dirty="0"/>
        </a:p>
      </dgm:t>
    </dgm:pt>
    <dgm:pt modelId="{70D174E8-565D-4522-87EE-AE68B4F0BD0B}" type="sibTrans" cxnId="{62E518C9-AEDE-4C2D-B0FC-BB18C471858E}">
      <dgm:prSet phldrT="01" phldr="0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 rtlCol="0"/>
        <a:lstStyle/>
        <a:p>
          <a:pPr rtl="0"/>
          <a:r>
            <a:rPr lang="es-ES" noProof="0"/>
            <a:t>01</a:t>
          </a:r>
          <a:endParaRPr lang="es-ES" noProof="0" dirty="0"/>
        </a:p>
      </dgm:t>
    </dgm:pt>
    <dgm:pt modelId="{A2BF278C-D55E-4279-8688-5C458B40FD2A}">
      <dgm:prSet/>
      <dgm:spPr>
        <a:solidFill>
          <a:schemeClr val="bg1">
            <a:lumMod val="95000"/>
          </a:schemeClr>
        </a:solidFill>
        <a:ln w="25400">
          <a:solidFill>
            <a:schemeClr val="accent3"/>
          </a:solidFill>
        </a:ln>
      </dgm:spPr>
      <dgm:t>
        <a:bodyPr rtlCol="0"/>
        <a:lstStyle/>
        <a:p>
          <a:pPr rtl="0"/>
          <a:r>
            <a:rPr lang="es-ES" noProof="0" dirty="0" smtClean="0">
              <a:solidFill>
                <a:schemeClr val="tx1"/>
              </a:solidFill>
            </a:rPr>
            <a:t>Iniciar sesión </a:t>
          </a:r>
          <a:endParaRPr lang="es-ES" noProof="0" dirty="0">
            <a:solidFill>
              <a:schemeClr val="tx1"/>
            </a:solidFill>
          </a:endParaRPr>
        </a:p>
      </dgm:t>
    </dgm:pt>
    <dgm:pt modelId="{2FC36560-8BD2-4BD2-9DC8-2A6432EF3AFB}" type="parTrans" cxnId="{0014B138-45FB-4DB6-B21D-94187F51E868}">
      <dgm:prSet/>
      <dgm:spPr/>
      <dgm:t>
        <a:bodyPr rtlCol="0"/>
        <a:lstStyle/>
        <a:p>
          <a:pPr rtl="0"/>
          <a:endParaRPr lang="es-ES" noProof="0" dirty="0"/>
        </a:p>
      </dgm:t>
    </dgm:pt>
    <dgm:pt modelId="{60A94522-AD41-44E1-8F03-53506B69B410}" type="sibTrans" cxnId="{0014B138-45FB-4DB6-B21D-94187F51E868}">
      <dgm:prSet phldrT="02" phldr="0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 rtlCol="0"/>
        <a:lstStyle/>
        <a:p>
          <a:pPr rtl="0"/>
          <a:r>
            <a:rPr lang="es-ES" noProof="0"/>
            <a:t>02</a:t>
          </a:r>
          <a:endParaRPr lang="es-ES" noProof="0" dirty="0"/>
        </a:p>
      </dgm:t>
    </dgm:pt>
    <dgm:pt modelId="{D851DA90-81BC-4740-8E03-07F451BC5A78}">
      <dgm:prSet/>
      <dgm:spPr>
        <a:solidFill>
          <a:schemeClr val="bg1">
            <a:lumMod val="95000"/>
          </a:schemeClr>
        </a:solidFill>
        <a:ln w="25400">
          <a:solidFill>
            <a:schemeClr val="accent5"/>
          </a:solidFill>
        </a:ln>
      </dgm:spPr>
      <dgm:t>
        <a:bodyPr rtlCol="0"/>
        <a:lstStyle/>
        <a:p>
          <a:pPr rtl="0"/>
          <a:r>
            <a:rPr lang="es-ES" noProof="0" dirty="0" smtClean="0">
              <a:solidFill>
                <a:schemeClr val="tx1"/>
              </a:solidFill>
            </a:rPr>
            <a:t>Configuración</a:t>
          </a:r>
          <a:endParaRPr lang="es-ES" noProof="0" dirty="0">
            <a:solidFill>
              <a:schemeClr val="tx1"/>
            </a:solidFill>
          </a:endParaRPr>
        </a:p>
      </dgm:t>
    </dgm:pt>
    <dgm:pt modelId="{D7E4078D-93EB-427C-897D-FBF58FB30D35}" type="parTrans" cxnId="{EFB57CC7-B68C-4F6B-AD09-858FFEBD81FA}">
      <dgm:prSet/>
      <dgm:spPr/>
      <dgm:t>
        <a:bodyPr rtlCol="0"/>
        <a:lstStyle/>
        <a:p>
          <a:pPr rtl="0"/>
          <a:endParaRPr lang="es-ES" noProof="0" dirty="0"/>
        </a:p>
      </dgm:t>
    </dgm:pt>
    <dgm:pt modelId="{70ED6DE1-1820-4B6A-8B95-9D146564E344}" type="sibTrans" cxnId="{EFB57CC7-B68C-4F6B-AD09-858FFEBD81FA}">
      <dgm:prSet phldrT="03" phldr="0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 rtlCol="0"/>
        <a:lstStyle/>
        <a:p>
          <a:pPr rtl="0"/>
          <a:r>
            <a:rPr lang="es-ES" noProof="0" dirty="0"/>
            <a:t>03</a:t>
          </a:r>
        </a:p>
      </dgm:t>
    </dgm:pt>
    <dgm:pt modelId="{5B720CB1-982E-452E-AC13-893FC213A62B}" type="pres">
      <dgm:prSet presAssocID="{6F088E63-D463-4A62-BD6B-2427648B36DE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F113B027-FC5F-43E9-8DEF-A37F8B9C828D}" type="pres">
      <dgm:prSet presAssocID="{C5570223-97DD-4A0E-B734-4260A4BA8741}" presName="compositeNode" presStyleCnt="0">
        <dgm:presLayoutVars>
          <dgm:bulletEnabled val="1"/>
        </dgm:presLayoutVars>
      </dgm:prSet>
      <dgm:spPr/>
    </dgm:pt>
    <dgm:pt modelId="{14852560-9294-411E-A8EA-76E9787C7EDD}" type="pres">
      <dgm:prSet presAssocID="{C5570223-97DD-4A0E-B734-4260A4BA8741}" presName="bgRect" presStyleLbl="alignNode1" presStyleIdx="0" presStyleCnt="3"/>
      <dgm:spPr/>
      <dgm:t>
        <a:bodyPr/>
        <a:lstStyle/>
        <a:p>
          <a:endParaRPr lang="es-MX"/>
        </a:p>
      </dgm:t>
    </dgm:pt>
    <dgm:pt modelId="{4115FB15-D11B-4937-98FB-E1DFA3C867ED}" type="pres">
      <dgm:prSet presAssocID="{70D174E8-565D-4522-87EE-AE68B4F0BD0B}" presName="sibTransNodeRect" presStyleLbl="align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9E2315E-8B53-48E2-B8AB-3657D19AF059}" type="pres">
      <dgm:prSet presAssocID="{C5570223-97DD-4A0E-B734-4260A4BA8741}" presName="nodeRect" presStyleLbl="align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CE5DFDD-AC09-42F6-82F7-C1A4F0448DC6}" type="pres">
      <dgm:prSet presAssocID="{70D174E8-565D-4522-87EE-AE68B4F0BD0B}" presName="sibTrans" presStyleCnt="0"/>
      <dgm:spPr/>
    </dgm:pt>
    <dgm:pt modelId="{05E94FD9-2908-46C7-82E1-9E95AD54AB49}" type="pres">
      <dgm:prSet presAssocID="{A2BF278C-D55E-4279-8688-5C458B40FD2A}" presName="compositeNode" presStyleCnt="0">
        <dgm:presLayoutVars>
          <dgm:bulletEnabled val="1"/>
        </dgm:presLayoutVars>
      </dgm:prSet>
      <dgm:spPr/>
    </dgm:pt>
    <dgm:pt modelId="{26DB1354-637C-4E09-9B9C-5B28D70EF621}" type="pres">
      <dgm:prSet presAssocID="{A2BF278C-D55E-4279-8688-5C458B40FD2A}" presName="bgRect" presStyleLbl="alignNode1" presStyleIdx="1" presStyleCnt="3"/>
      <dgm:spPr/>
      <dgm:t>
        <a:bodyPr/>
        <a:lstStyle/>
        <a:p>
          <a:endParaRPr lang="es-MX"/>
        </a:p>
      </dgm:t>
    </dgm:pt>
    <dgm:pt modelId="{C909839B-B5B3-4727-9B00-1D6467BF744D}" type="pres">
      <dgm:prSet presAssocID="{60A94522-AD41-44E1-8F03-53506B69B410}" presName="sibTransNodeRect" presStyleLbl="align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8694EB7-8038-4B65-B2EB-CEFF80F8AA9E}" type="pres">
      <dgm:prSet presAssocID="{A2BF278C-D55E-4279-8688-5C458B40FD2A}" presName="nodeRect" presStyleLbl="align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D2F7D93-732E-4E67-BD82-C3F6005BE84C}" type="pres">
      <dgm:prSet presAssocID="{60A94522-AD41-44E1-8F03-53506B69B410}" presName="sibTrans" presStyleCnt="0"/>
      <dgm:spPr/>
    </dgm:pt>
    <dgm:pt modelId="{E95CD539-4D64-48B9-8536-39D63736337A}" type="pres">
      <dgm:prSet presAssocID="{D851DA90-81BC-4740-8E03-07F451BC5A78}" presName="compositeNode" presStyleCnt="0">
        <dgm:presLayoutVars>
          <dgm:bulletEnabled val="1"/>
        </dgm:presLayoutVars>
      </dgm:prSet>
      <dgm:spPr/>
    </dgm:pt>
    <dgm:pt modelId="{494C585E-5794-4E0D-9974-0538E48E1A6F}" type="pres">
      <dgm:prSet presAssocID="{D851DA90-81BC-4740-8E03-07F451BC5A78}" presName="bgRect" presStyleLbl="alignNode1" presStyleIdx="2" presStyleCnt="3"/>
      <dgm:spPr/>
      <dgm:t>
        <a:bodyPr/>
        <a:lstStyle/>
        <a:p>
          <a:endParaRPr lang="es-MX"/>
        </a:p>
      </dgm:t>
    </dgm:pt>
    <dgm:pt modelId="{BAC68D42-CCA2-41BE-8259-6C10EEEE2B09}" type="pres">
      <dgm:prSet presAssocID="{70ED6DE1-1820-4B6A-8B95-9D146564E344}" presName="sibTransNodeRect" presStyleLbl="align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9666C4A-BCAC-4F3B-AC95-42217247097F}" type="pres">
      <dgm:prSet presAssocID="{D851DA90-81BC-4740-8E03-07F451BC5A78}" presName="nodeRect" presStyleLbl="align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782B2A38-C09E-47BF-86CD-C8AAEB8E5A18}" type="presOf" srcId="{60A94522-AD41-44E1-8F03-53506B69B410}" destId="{C909839B-B5B3-4727-9B00-1D6467BF744D}" srcOrd="0" destOrd="0" presId="urn:microsoft.com/office/officeart/2016/7/layout/LinearBlockProcessNumbered"/>
    <dgm:cxn modelId="{4E7F6899-1DD6-41B4-BDFC-055D81276C54}" type="presOf" srcId="{A2BF278C-D55E-4279-8688-5C458B40FD2A}" destId="{26DB1354-637C-4E09-9B9C-5B28D70EF621}" srcOrd="0" destOrd="0" presId="urn:microsoft.com/office/officeart/2016/7/layout/LinearBlockProcessNumbered"/>
    <dgm:cxn modelId="{13384D2F-9A2D-4844-9EF4-A1E0504237C6}" type="presOf" srcId="{70D174E8-565D-4522-87EE-AE68B4F0BD0B}" destId="{4115FB15-D11B-4937-98FB-E1DFA3C867ED}" srcOrd="0" destOrd="0" presId="urn:microsoft.com/office/officeart/2016/7/layout/LinearBlockProcessNumbered"/>
    <dgm:cxn modelId="{0752A8CA-C20B-45A6-9D46-44B281A53EDC}" type="presOf" srcId="{6F088E63-D463-4A62-BD6B-2427648B36DE}" destId="{5B720CB1-982E-452E-AC13-893FC213A62B}" srcOrd="0" destOrd="0" presId="urn:microsoft.com/office/officeart/2016/7/layout/LinearBlockProcessNumbered"/>
    <dgm:cxn modelId="{AB23D39B-AD8F-4A09-95B7-ECEDF7583DFD}" type="presOf" srcId="{A2BF278C-D55E-4279-8688-5C458B40FD2A}" destId="{F8694EB7-8038-4B65-B2EB-CEFF80F8AA9E}" srcOrd="1" destOrd="0" presId="urn:microsoft.com/office/officeart/2016/7/layout/LinearBlockProcessNumbered"/>
    <dgm:cxn modelId="{EFB57CC7-B68C-4F6B-AD09-858FFEBD81FA}" srcId="{6F088E63-D463-4A62-BD6B-2427648B36DE}" destId="{D851DA90-81BC-4740-8E03-07F451BC5A78}" srcOrd="2" destOrd="0" parTransId="{D7E4078D-93EB-427C-897D-FBF58FB30D35}" sibTransId="{70ED6DE1-1820-4B6A-8B95-9D146564E344}"/>
    <dgm:cxn modelId="{99137FD0-2012-48D3-91A2-81F62568620E}" type="presOf" srcId="{C5570223-97DD-4A0E-B734-4260A4BA8741}" destId="{14852560-9294-411E-A8EA-76E9787C7EDD}" srcOrd="0" destOrd="0" presId="urn:microsoft.com/office/officeart/2016/7/layout/LinearBlockProcessNumbered"/>
    <dgm:cxn modelId="{628C89D2-016C-4A6B-A076-15E102DE9AAA}" type="presOf" srcId="{D851DA90-81BC-4740-8E03-07F451BC5A78}" destId="{494C585E-5794-4E0D-9974-0538E48E1A6F}" srcOrd="0" destOrd="0" presId="urn:microsoft.com/office/officeart/2016/7/layout/LinearBlockProcessNumbered"/>
    <dgm:cxn modelId="{C1273BBB-1FA4-4A7A-9519-519AF7473407}" type="presOf" srcId="{70ED6DE1-1820-4B6A-8B95-9D146564E344}" destId="{BAC68D42-CCA2-41BE-8259-6C10EEEE2B09}" srcOrd="0" destOrd="0" presId="urn:microsoft.com/office/officeart/2016/7/layout/LinearBlockProcessNumbered"/>
    <dgm:cxn modelId="{FB98D9AE-7EA4-4E0C-A440-8AB399B977CD}" type="presOf" srcId="{C5570223-97DD-4A0E-B734-4260A4BA8741}" destId="{E9E2315E-8B53-48E2-B8AB-3657D19AF059}" srcOrd="1" destOrd="0" presId="urn:microsoft.com/office/officeart/2016/7/layout/LinearBlockProcessNumbered"/>
    <dgm:cxn modelId="{62E518C9-AEDE-4C2D-B0FC-BB18C471858E}" srcId="{6F088E63-D463-4A62-BD6B-2427648B36DE}" destId="{C5570223-97DD-4A0E-B734-4260A4BA8741}" srcOrd="0" destOrd="0" parTransId="{A65A4AAC-2275-4EDE-B5B3-450EBF4C8D49}" sibTransId="{70D174E8-565D-4522-87EE-AE68B4F0BD0B}"/>
    <dgm:cxn modelId="{06CC92A2-A7EF-4399-B162-96B263CE121D}" type="presOf" srcId="{D851DA90-81BC-4740-8E03-07F451BC5A78}" destId="{89666C4A-BCAC-4F3B-AC95-42217247097F}" srcOrd="1" destOrd="0" presId="urn:microsoft.com/office/officeart/2016/7/layout/LinearBlockProcessNumbered"/>
    <dgm:cxn modelId="{0014B138-45FB-4DB6-B21D-94187F51E868}" srcId="{6F088E63-D463-4A62-BD6B-2427648B36DE}" destId="{A2BF278C-D55E-4279-8688-5C458B40FD2A}" srcOrd="1" destOrd="0" parTransId="{2FC36560-8BD2-4BD2-9DC8-2A6432EF3AFB}" sibTransId="{60A94522-AD41-44E1-8F03-53506B69B410}"/>
    <dgm:cxn modelId="{FBB8E318-CAEC-449C-9982-8716EFDDCF63}" type="presParOf" srcId="{5B720CB1-982E-452E-AC13-893FC213A62B}" destId="{F113B027-FC5F-43E9-8DEF-A37F8B9C828D}" srcOrd="0" destOrd="0" presId="urn:microsoft.com/office/officeart/2016/7/layout/LinearBlockProcessNumbered"/>
    <dgm:cxn modelId="{9CE06980-5D93-4158-861C-FE265A8BA00A}" type="presParOf" srcId="{F113B027-FC5F-43E9-8DEF-A37F8B9C828D}" destId="{14852560-9294-411E-A8EA-76E9787C7EDD}" srcOrd="0" destOrd="0" presId="urn:microsoft.com/office/officeart/2016/7/layout/LinearBlockProcessNumbered"/>
    <dgm:cxn modelId="{FC3095A3-4661-43A2-8385-BDC241E9A521}" type="presParOf" srcId="{F113B027-FC5F-43E9-8DEF-A37F8B9C828D}" destId="{4115FB15-D11B-4937-98FB-E1DFA3C867ED}" srcOrd="1" destOrd="0" presId="urn:microsoft.com/office/officeart/2016/7/layout/LinearBlockProcessNumbered"/>
    <dgm:cxn modelId="{8763A641-A302-448B-A465-9CF52DF03935}" type="presParOf" srcId="{F113B027-FC5F-43E9-8DEF-A37F8B9C828D}" destId="{E9E2315E-8B53-48E2-B8AB-3657D19AF059}" srcOrd="2" destOrd="0" presId="urn:microsoft.com/office/officeart/2016/7/layout/LinearBlockProcessNumbered"/>
    <dgm:cxn modelId="{0661D090-3BD6-4233-8236-ACF005E35F56}" type="presParOf" srcId="{5B720CB1-982E-452E-AC13-893FC213A62B}" destId="{1CE5DFDD-AC09-42F6-82F7-C1A4F0448DC6}" srcOrd="1" destOrd="0" presId="urn:microsoft.com/office/officeart/2016/7/layout/LinearBlockProcessNumbered"/>
    <dgm:cxn modelId="{4FA20706-35BA-428C-8C78-396B34271860}" type="presParOf" srcId="{5B720CB1-982E-452E-AC13-893FC213A62B}" destId="{05E94FD9-2908-46C7-82E1-9E95AD54AB49}" srcOrd="2" destOrd="0" presId="urn:microsoft.com/office/officeart/2016/7/layout/LinearBlockProcessNumbered"/>
    <dgm:cxn modelId="{DDB1A529-C344-49E7-B2D9-3EF93DD76D51}" type="presParOf" srcId="{05E94FD9-2908-46C7-82E1-9E95AD54AB49}" destId="{26DB1354-637C-4E09-9B9C-5B28D70EF621}" srcOrd="0" destOrd="0" presId="urn:microsoft.com/office/officeart/2016/7/layout/LinearBlockProcessNumbered"/>
    <dgm:cxn modelId="{C8CBE9C2-B506-49A2-9DA0-8DF80F7CBC29}" type="presParOf" srcId="{05E94FD9-2908-46C7-82E1-9E95AD54AB49}" destId="{C909839B-B5B3-4727-9B00-1D6467BF744D}" srcOrd="1" destOrd="0" presId="urn:microsoft.com/office/officeart/2016/7/layout/LinearBlockProcessNumbered"/>
    <dgm:cxn modelId="{C935B9BC-704A-4B49-85D4-7B3388A75212}" type="presParOf" srcId="{05E94FD9-2908-46C7-82E1-9E95AD54AB49}" destId="{F8694EB7-8038-4B65-B2EB-CEFF80F8AA9E}" srcOrd="2" destOrd="0" presId="urn:microsoft.com/office/officeart/2016/7/layout/LinearBlockProcessNumbered"/>
    <dgm:cxn modelId="{5091668B-ED0A-4C02-9F0F-B0CEDF470239}" type="presParOf" srcId="{5B720CB1-982E-452E-AC13-893FC213A62B}" destId="{6D2F7D93-732E-4E67-BD82-C3F6005BE84C}" srcOrd="3" destOrd="0" presId="urn:microsoft.com/office/officeart/2016/7/layout/LinearBlockProcessNumbered"/>
    <dgm:cxn modelId="{1B442388-0FD7-4C7C-9563-4C83CC1EAB7B}" type="presParOf" srcId="{5B720CB1-982E-452E-AC13-893FC213A62B}" destId="{E95CD539-4D64-48B9-8536-39D63736337A}" srcOrd="4" destOrd="0" presId="urn:microsoft.com/office/officeart/2016/7/layout/LinearBlockProcessNumbered"/>
    <dgm:cxn modelId="{B41BE287-754D-426A-9294-F333FF269110}" type="presParOf" srcId="{E95CD539-4D64-48B9-8536-39D63736337A}" destId="{494C585E-5794-4E0D-9974-0538E48E1A6F}" srcOrd="0" destOrd="0" presId="urn:microsoft.com/office/officeart/2016/7/layout/LinearBlockProcessNumbered"/>
    <dgm:cxn modelId="{1785C5B2-76B8-4D7F-A1D1-E7070EF6436D}" type="presParOf" srcId="{E95CD539-4D64-48B9-8536-39D63736337A}" destId="{BAC68D42-CCA2-41BE-8259-6C10EEEE2B09}" srcOrd="1" destOrd="0" presId="urn:microsoft.com/office/officeart/2016/7/layout/LinearBlockProcessNumbered"/>
    <dgm:cxn modelId="{3B992719-D977-4CC3-86A8-6F42895A7FD5}" type="presParOf" srcId="{E95CD539-4D64-48B9-8536-39D63736337A}" destId="{89666C4A-BCAC-4F3B-AC95-42217247097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52560-9294-411E-A8EA-76E9787C7EDD}">
      <dsp:nvSpPr>
        <dsp:cNvPr id="0" name=""/>
        <dsp:cNvSpPr/>
      </dsp:nvSpPr>
      <dsp:spPr>
        <a:xfrm>
          <a:off x="499" y="1409999"/>
          <a:ext cx="2022239" cy="2426687"/>
        </a:xfrm>
        <a:prstGeom prst="rect">
          <a:avLst/>
        </a:prstGeom>
        <a:solidFill>
          <a:schemeClr val="bg1">
            <a:lumMod val="95000"/>
          </a:schemeClr>
        </a:solidFill>
        <a:ln w="254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752" tIns="0" rIns="199752" bIns="330200" numCol="1" spcCol="1270" rtlCol="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noProof="0" dirty="0" smtClean="0">
              <a:solidFill>
                <a:schemeClr val="tx1"/>
              </a:solidFill>
            </a:rPr>
            <a:t>Instalar Aplicación</a:t>
          </a:r>
          <a:endParaRPr lang="es-ES" sz="1800" kern="1200" noProof="0" dirty="0">
            <a:solidFill>
              <a:schemeClr val="tx1"/>
            </a:solidFill>
          </a:endParaRPr>
        </a:p>
      </dsp:txBody>
      <dsp:txXfrm>
        <a:off x="499" y="2380674"/>
        <a:ext cx="2022239" cy="1456012"/>
      </dsp:txXfrm>
    </dsp:sp>
    <dsp:sp modelId="{4115FB15-D11B-4937-98FB-E1DFA3C867ED}">
      <dsp:nvSpPr>
        <dsp:cNvPr id="0" name=""/>
        <dsp:cNvSpPr/>
      </dsp:nvSpPr>
      <dsp:spPr>
        <a:xfrm>
          <a:off x="499" y="1409999"/>
          <a:ext cx="2022239" cy="97067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99752" tIns="165100" rIns="199752" bIns="165100" numCol="1" spcCol="1270" rtlCol="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500" kern="1200" noProof="0"/>
            <a:t>01</a:t>
          </a:r>
          <a:endParaRPr lang="es-ES" sz="4500" kern="1200" noProof="0" dirty="0"/>
        </a:p>
      </dsp:txBody>
      <dsp:txXfrm>
        <a:off x="499" y="1409999"/>
        <a:ext cx="2022239" cy="970674"/>
      </dsp:txXfrm>
    </dsp:sp>
    <dsp:sp modelId="{26DB1354-637C-4E09-9B9C-5B28D70EF621}">
      <dsp:nvSpPr>
        <dsp:cNvPr id="0" name=""/>
        <dsp:cNvSpPr/>
      </dsp:nvSpPr>
      <dsp:spPr>
        <a:xfrm>
          <a:off x="2184517" y="1409999"/>
          <a:ext cx="2022239" cy="2426687"/>
        </a:xfrm>
        <a:prstGeom prst="rect">
          <a:avLst/>
        </a:prstGeom>
        <a:solidFill>
          <a:schemeClr val="bg1">
            <a:lumMod val="95000"/>
          </a:schemeClr>
        </a:solidFill>
        <a:ln w="25400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752" tIns="0" rIns="199752" bIns="330200" numCol="1" spcCol="1270" rtlCol="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noProof="0" dirty="0" smtClean="0">
              <a:solidFill>
                <a:schemeClr val="tx1"/>
              </a:solidFill>
            </a:rPr>
            <a:t>Iniciar sesión </a:t>
          </a:r>
          <a:endParaRPr lang="es-ES" sz="1800" kern="1200" noProof="0" dirty="0">
            <a:solidFill>
              <a:schemeClr val="tx1"/>
            </a:solidFill>
          </a:endParaRPr>
        </a:p>
      </dsp:txBody>
      <dsp:txXfrm>
        <a:off x="2184517" y="2380674"/>
        <a:ext cx="2022239" cy="1456012"/>
      </dsp:txXfrm>
    </dsp:sp>
    <dsp:sp modelId="{C909839B-B5B3-4727-9B00-1D6467BF744D}">
      <dsp:nvSpPr>
        <dsp:cNvPr id="0" name=""/>
        <dsp:cNvSpPr/>
      </dsp:nvSpPr>
      <dsp:spPr>
        <a:xfrm>
          <a:off x="2184517" y="1409999"/>
          <a:ext cx="2022239" cy="97067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99752" tIns="165100" rIns="199752" bIns="165100" numCol="1" spcCol="1270" rtlCol="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500" kern="1200" noProof="0"/>
            <a:t>02</a:t>
          </a:r>
          <a:endParaRPr lang="es-ES" sz="4500" kern="1200" noProof="0" dirty="0"/>
        </a:p>
      </dsp:txBody>
      <dsp:txXfrm>
        <a:off x="2184517" y="1409999"/>
        <a:ext cx="2022239" cy="970674"/>
      </dsp:txXfrm>
    </dsp:sp>
    <dsp:sp modelId="{494C585E-5794-4E0D-9974-0538E48E1A6F}">
      <dsp:nvSpPr>
        <dsp:cNvPr id="0" name=""/>
        <dsp:cNvSpPr/>
      </dsp:nvSpPr>
      <dsp:spPr>
        <a:xfrm>
          <a:off x="4368536" y="1409999"/>
          <a:ext cx="2022239" cy="2426687"/>
        </a:xfrm>
        <a:prstGeom prst="rect">
          <a:avLst/>
        </a:prstGeom>
        <a:solidFill>
          <a:schemeClr val="bg1">
            <a:lumMod val="95000"/>
          </a:schemeClr>
        </a:solidFill>
        <a:ln w="2540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752" tIns="0" rIns="199752" bIns="330200" numCol="1" spcCol="1270" rtlCol="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noProof="0" dirty="0" smtClean="0">
              <a:solidFill>
                <a:schemeClr val="tx1"/>
              </a:solidFill>
            </a:rPr>
            <a:t>Configuración</a:t>
          </a:r>
          <a:endParaRPr lang="es-ES" sz="1800" kern="1200" noProof="0" dirty="0">
            <a:solidFill>
              <a:schemeClr val="tx1"/>
            </a:solidFill>
          </a:endParaRPr>
        </a:p>
      </dsp:txBody>
      <dsp:txXfrm>
        <a:off x="4368536" y="2380674"/>
        <a:ext cx="2022239" cy="1456012"/>
      </dsp:txXfrm>
    </dsp:sp>
    <dsp:sp modelId="{BAC68D42-CCA2-41BE-8259-6C10EEEE2B09}">
      <dsp:nvSpPr>
        <dsp:cNvPr id="0" name=""/>
        <dsp:cNvSpPr/>
      </dsp:nvSpPr>
      <dsp:spPr>
        <a:xfrm>
          <a:off x="4368536" y="1409999"/>
          <a:ext cx="2022239" cy="97067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99752" tIns="165100" rIns="199752" bIns="165100" numCol="1" spcCol="1270" rtlCol="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500" kern="1200" noProof="0" dirty="0"/>
            <a:t>03</a:t>
          </a:r>
        </a:p>
      </dsp:txBody>
      <dsp:txXfrm>
        <a:off x="4368536" y="1409999"/>
        <a:ext cx="2022239" cy="970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 rtlCol="0"/>
            <a:lstStyle/>
            <a:p>
              <a:pPr rtl="0"/>
              <a:r>
                <a:t>01</a:t>
              </a:r>
            </a:p>
          </dgm:t>
        </dgm:pt>
        <dgm:pt modelId="201" type="sibTrans" cxnId="5">
          <dgm:prSet phldrT="2"/>
          <dgm:t>
            <a:bodyPr rtlCol="0"/>
            <a:lstStyle/>
            <a:p>
              <a:pPr rtl="0"/>
              <a:r>
                <a:t>02</a:t>
              </a:r>
            </a:p>
          </dgm:t>
        </dgm:pt>
        <dgm:pt modelId="301" type="sibTrans" cxnId="6">
          <dgm:prSet phldrT="3"/>
          <dgm:t>
            <a:bodyPr rtlCol="0"/>
            <a:lstStyle/>
            <a:p>
              <a:pPr rtl="0"/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xmlns="" id="{A26C0D48-5544-4D1E-92ED-7D29602D5A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xmlns="" id="{5A546F38-6843-4BA4-9087-99FDAC1368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3E9C1D-B1C9-4954-B6C0-610922B28CF3}" type="datetime1">
              <a:rPr lang="es-ES" smtClean="0"/>
              <a:t>04/10/2020</a:t>
            </a:fld>
            <a:endParaRPr lang="es-ES" dirty="0"/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xmlns="" id="{404D4C3A-831C-48BC-BBE8-779D180697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xmlns="" id="{B78A2E2F-4EBC-4E26-BCA0-463636F0B3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ED2A560-1C91-4773-B7AC-4FDF7293DA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9572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66F51-7358-45AF-8531-9AF4F2036A31}" type="datetime1">
              <a:rPr lang="es-ES" smtClean="0"/>
              <a:pPr/>
              <a:t>04/10/2020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3F167F0-0840-1348-BFE4-C6298BBC069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7970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8581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4759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6600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7251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3742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2614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2735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ipse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Elipse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Elipse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Elipse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5" name="Elipse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orma libre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ítulo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/>
          </a:p>
        </p:txBody>
      </p:sp>
      <p:sp>
        <p:nvSpPr>
          <p:cNvPr id="4" name="Marcador de posición de fecha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pPr rtl="0"/>
            <a:fld id="{C1ACD9F6-013A-4F1C-9B2F-3B0DA88D8BCB}" type="datetime1">
              <a:rPr lang="es-ES" noProof="0" smtClean="0"/>
              <a:t>04/10/2020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10" name="Rectángulo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Marcador de posición de número de diapositiva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 rtlCol="0"/>
          <a:lstStyle>
            <a:lvl1pPr>
              <a:defRPr sz="2800" b="0" i="0">
                <a:latin typeface="+mj-lt"/>
              </a:defRPr>
            </a:lvl1pPr>
          </a:lstStyle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ángulo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Elipse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ipse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ipse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ipse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ipse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ángulo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bre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orma libre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orma libre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xmlns="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FD374E-CCC7-4E99-BD44-94BBC7CFFF77}" type="datetime1">
              <a:rPr lang="es-ES" noProof="0" smtClean="0"/>
              <a:t>04/10/2020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4" name="Rectá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ángulo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Elipse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ipse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ipse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ipse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ipse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ángulo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bre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orma libre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orma libre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Marcador de posición de contenido 10">
            <a:extLst>
              <a:ext uri="{FF2B5EF4-FFF2-40B4-BE49-F238E27FC236}">
                <a16:creationId xmlns:a16="http://schemas.microsoft.com/office/drawing/2014/main" xmlns="" id="{B50BDD93-02DA-4B21-9556-FA8B9894F90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F6E325-D2D9-4AA3-A983-B0C3AC02FD50}" type="datetime1">
              <a:rPr lang="es-ES" noProof="0" smtClean="0"/>
              <a:t>04/10/2020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4" name="Rectá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B7817A-1322-4F5B-A318-160699A6C817}" type="datetime1">
              <a:rPr lang="es-ES" noProof="0" smtClean="0"/>
              <a:t>04/10/2020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08710" y="3179762"/>
            <a:ext cx="4825159" cy="2840039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F51A17-AFD4-450D-BBBE-8B87B46F4681}" type="datetime1">
              <a:rPr lang="es-ES" noProof="0" smtClean="0"/>
              <a:t>04/10/2020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607812-B0A4-415B-9C63-697F97AC56F2}" type="datetime1">
              <a:rPr lang="es-ES" noProof="0" smtClean="0"/>
              <a:t>04/10/2020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E731AA-EDDE-49A2-B3F8-DA1DB0B36A7D}" type="datetime1">
              <a:rPr lang="es-ES" noProof="0" smtClean="0"/>
              <a:t>04/10/2020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Rectángulo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569CBF-D15E-45F7-9A71-93D39AFB61B3}" type="datetime1">
              <a:rPr lang="es-ES" noProof="0" smtClean="0"/>
              <a:t>04/10/2020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ángulo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Elipse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ipse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ipse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ipse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ipse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ángulo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bre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bre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bre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95558" y="2677644"/>
            <a:ext cx="3755379" cy="2283823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CFE935-7454-4EF5-9A5B-61A55DB40CEE}" type="datetime1">
              <a:rPr lang="es-ES" noProof="0" smtClean="0"/>
              <a:t>04/10/2020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5" name="Rectá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o título: izqui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>
            <a:extLst>
              <a:ext uri="{FF2B5EF4-FFF2-40B4-BE49-F238E27FC236}">
                <a16:creationId xmlns:a16="http://schemas.microsoft.com/office/drawing/2014/main" xmlns="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ángulo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b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bre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bre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0FF9F6-932A-4C5B-B13A-96F5061CCAB2}" type="datetime1">
              <a:rPr lang="es-ES" noProof="0" smtClean="0"/>
              <a:t>04/10/2020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5" name="Rectá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ñetas como iconos de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texto 9">
            <a:extLst>
              <a:ext uri="{FF2B5EF4-FFF2-40B4-BE49-F238E27FC236}">
                <a16:creationId xmlns:a16="http://schemas.microsoft.com/office/drawing/2014/main" xmlns="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Elemento de texto</a:t>
            </a:r>
          </a:p>
        </p:txBody>
      </p:sp>
      <p:sp>
        <p:nvSpPr>
          <p:cNvPr id="16" name="Marcador de posición de texto 9">
            <a:extLst>
              <a:ext uri="{FF2B5EF4-FFF2-40B4-BE49-F238E27FC236}">
                <a16:creationId xmlns:a16="http://schemas.microsoft.com/office/drawing/2014/main" xmlns="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Elemento de texto</a:t>
            </a:r>
          </a:p>
        </p:txBody>
      </p:sp>
      <p:sp>
        <p:nvSpPr>
          <p:cNvPr id="17" name="Marcador de posición de texto 9">
            <a:extLst>
              <a:ext uri="{FF2B5EF4-FFF2-40B4-BE49-F238E27FC236}">
                <a16:creationId xmlns:a16="http://schemas.microsoft.com/office/drawing/2014/main" xmlns="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Elemento de texto</a:t>
            </a:r>
          </a:p>
        </p:txBody>
      </p:sp>
      <p:sp>
        <p:nvSpPr>
          <p:cNvPr id="18" name="Marcador de posición de texto 9">
            <a:extLst>
              <a:ext uri="{FF2B5EF4-FFF2-40B4-BE49-F238E27FC236}">
                <a16:creationId xmlns:a16="http://schemas.microsoft.com/office/drawing/2014/main" xmlns="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Elemento de texto</a:t>
            </a:r>
          </a:p>
        </p:txBody>
      </p:sp>
      <p:sp>
        <p:nvSpPr>
          <p:cNvPr id="19" name="Marcador de posición de texto 9">
            <a:extLst>
              <a:ext uri="{FF2B5EF4-FFF2-40B4-BE49-F238E27FC236}">
                <a16:creationId xmlns:a16="http://schemas.microsoft.com/office/drawing/2014/main" xmlns="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Elemento de texto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xmlns="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ángulo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b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bre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bre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9D52B5-E519-4C7F-B300-7312911560FA}" type="datetime1">
              <a:rPr lang="es-ES" noProof="0" smtClean="0"/>
              <a:t>04/10/2020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5" name="Rectá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xmlns="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21" name="Marcador de posición de imagen 13">
            <a:extLst>
              <a:ext uri="{FF2B5EF4-FFF2-40B4-BE49-F238E27FC236}">
                <a16:creationId xmlns:a16="http://schemas.microsoft.com/office/drawing/2014/main" xmlns="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22" name="Marcador de posición de imagen 13">
            <a:extLst>
              <a:ext uri="{FF2B5EF4-FFF2-40B4-BE49-F238E27FC236}">
                <a16:creationId xmlns:a16="http://schemas.microsoft.com/office/drawing/2014/main" xmlns="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24" name="Marcador de posición de imagen 13">
            <a:extLst>
              <a:ext uri="{FF2B5EF4-FFF2-40B4-BE49-F238E27FC236}">
                <a16:creationId xmlns:a16="http://schemas.microsoft.com/office/drawing/2014/main" xmlns="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26" name="Marcador de posición de imagen 13">
            <a:extLst>
              <a:ext uri="{FF2B5EF4-FFF2-40B4-BE49-F238E27FC236}">
                <a16:creationId xmlns:a16="http://schemas.microsoft.com/office/drawing/2014/main" xmlns="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es-ES" noProof="0"/>
              <a:t>Icono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viñetas icono vertical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ipse 30">
            <a:extLst>
              <a:ext uri="{FF2B5EF4-FFF2-40B4-BE49-F238E27FC236}">
                <a16:creationId xmlns:a16="http://schemas.microsoft.com/office/drawing/2014/main" xmlns="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2" name="Marcador de posición de imagen 9">
            <a:extLst>
              <a:ext uri="{FF2B5EF4-FFF2-40B4-BE49-F238E27FC236}">
                <a16:creationId xmlns:a16="http://schemas.microsoft.com/office/drawing/2014/main" xmlns="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/>
              <a:t>Seleccionar el icono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xmlns="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0" name="Marcador de posición de imagen 9">
            <a:extLst>
              <a:ext uri="{FF2B5EF4-FFF2-40B4-BE49-F238E27FC236}">
                <a16:creationId xmlns:a16="http://schemas.microsoft.com/office/drawing/2014/main" xmlns="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/>
              <a:t>Seleccionar el icono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xmlns="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xmlns="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xmlns="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ángulo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b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bre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bre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88888B-5B6B-4403-AD59-31324B28492C}" type="datetime1">
              <a:rPr lang="es-ES" noProof="0" smtClean="0"/>
              <a:t>04/10/2020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5" name="Rectá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4" name="Marcador de posición de texto 13">
            <a:extLst>
              <a:ext uri="{FF2B5EF4-FFF2-40B4-BE49-F238E27FC236}">
                <a16:creationId xmlns:a16="http://schemas.microsoft.com/office/drawing/2014/main" xmlns="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18" name="Marcador de posición de texto 13">
            <a:extLst>
              <a:ext uri="{FF2B5EF4-FFF2-40B4-BE49-F238E27FC236}">
                <a16:creationId xmlns:a16="http://schemas.microsoft.com/office/drawing/2014/main" xmlns="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26" name="Marcador de posición de texto 13">
            <a:extLst>
              <a:ext uri="{FF2B5EF4-FFF2-40B4-BE49-F238E27FC236}">
                <a16:creationId xmlns:a16="http://schemas.microsoft.com/office/drawing/2014/main" xmlns="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28" name="Marcador de posición de texto 13">
            <a:extLst>
              <a:ext uri="{FF2B5EF4-FFF2-40B4-BE49-F238E27FC236}">
                <a16:creationId xmlns:a16="http://schemas.microsoft.com/office/drawing/2014/main" xmlns="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20" name="Marcador de posición de imagen 9">
            <a:extLst>
              <a:ext uri="{FF2B5EF4-FFF2-40B4-BE49-F238E27FC236}">
                <a16:creationId xmlns:a16="http://schemas.microsoft.com/office/drawing/2014/main" xmlns="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/>
              <a:t>Seleccionar el icono</a:t>
            </a:r>
          </a:p>
        </p:txBody>
      </p:sp>
      <p:sp>
        <p:nvSpPr>
          <p:cNvPr id="24" name="Marcador de posición de imagen 9">
            <a:extLst>
              <a:ext uri="{FF2B5EF4-FFF2-40B4-BE49-F238E27FC236}">
                <a16:creationId xmlns:a16="http://schemas.microsoft.com/office/drawing/2014/main" xmlns="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/>
              <a:t>Seleccionar el icono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viñetas icon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ipse 19">
            <a:extLst>
              <a:ext uri="{FF2B5EF4-FFF2-40B4-BE49-F238E27FC236}">
                <a16:creationId xmlns:a16="http://schemas.microsoft.com/office/drawing/2014/main" xmlns="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Marcador de posición de imagen 9">
            <a:extLst>
              <a:ext uri="{FF2B5EF4-FFF2-40B4-BE49-F238E27FC236}">
                <a16:creationId xmlns:a16="http://schemas.microsoft.com/office/drawing/2014/main" xmlns="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/>
              <a:t>Seleccionar el icono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xmlns="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4" name="Marcador de posición de imagen 9">
            <a:extLst>
              <a:ext uri="{FF2B5EF4-FFF2-40B4-BE49-F238E27FC236}">
                <a16:creationId xmlns:a16="http://schemas.microsoft.com/office/drawing/2014/main" xmlns="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/>
              <a:t>Seleccionar el icono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xmlns="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xmlns="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1" name="Marcador de posición de imagen 9">
            <a:extLst>
              <a:ext uri="{FF2B5EF4-FFF2-40B4-BE49-F238E27FC236}">
                <a16:creationId xmlns:a16="http://schemas.microsoft.com/office/drawing/2014/main" xmlns="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/>
              <a:t>Seleccionar el icono</a:t>
            </a:r>
          </a:p>
        </p:txBody>
      </p:sp>
      <p:sp>
        <p:nvSpPr>
          <p:cNvPr id="32" name="Marcador de posición de imagen 9">
            <a:extLst>
              <a:ext uri="{FF2B5EF4-FFF2-40B4-BE49-F238E27FC236}">
                <a16:creationId xmlns:a16="http://schemas.microsoft.com/office/drawing/2014/main" xmlns="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/>
              <a:t>Seleccionar el icono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xmlns="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ángulo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b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bre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bre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3372E8-BF4D-4155-9AFF-99D8704387F6}" type="datetime1">
              <a:rPr lang="es-ES" noProof="0" smtClean="0"/>
              <a:t>04/10/2020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5" name="Rectá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4" name="Marcador de posición de texto 13">
            <a:extLst>
              <a:ext uri="{FF2B5EF4-FFF2-40B4-BE49-F238E27FC236}">
                <a16:creationId xmlns:a16="http://schemas.microsoft.com/office/drawing/2014/main" xmlns="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18" name="Marcador de posición de texto 13">
            <a:extLst>
              <a:ext uri="{FF2B5EF4-FFF2-40B4-BE49-F238E27FC236}">
                <a16:creationId xmlns:a16="http://schemas.microsoft.com/office/drawing/2014/main" xmlns="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26" name="Marcador de posición de texto 13">
            <a:extLst>
              <a:ext uri="{FF2B5EF4-FFF2-40B4-BE49-F238E27FC236}">
                <a16:creationId xmlns:a16="http://schemas.microsoft.com/office/drawing/2014/main" xmlns="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28" name="Marcador de posición de texto 13">
            <a:extLst>
              <a:ext uri="{FF2B5EF4-FFF2-40B4-BE49-F238E27FC236}">
                <a16:creationId xmlns:a16="http://schemas.microsoft.com/office/drawing/2014/main" xmlns="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viñetas icon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lipse 28">
            <a:extLst>
              <a:ext uri="{FF2B5EF4-FFF2-40B4-BE49-F238E27FC236}">
                <a16:creationId xmlns:a16="http://schemas.microsoft.com/office/drawing/2014/main" xmlns="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xmlns="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1" name="Marcador de posición de imagen 9">
            <a:extLst>
              <a:ext uri="{FF2B5EF4-FFF2-40B4-BE49-F238E27FC236}">
                <a16:creationId xmlns:a16="http://schemas.microsoft.com/office/drawing/2014/main" xmlns="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/>
              <a:t>Seleccionar el icono</a:t>
            </a:r>
          </a:p>
        </p:txBody>
      </p:sp>
      <p:sp>
        <p:nvSpPr>
          <p:cNvPr id="32" name="Marcador de posición de imagen 9">
            <a:extLst>
              <a:ext uri="{FF2B5EF4-FFF2-40B4-BE49-F238E27FC236}">
                <a16:creationId xmlns:a16="http://schemas.microsoft.com/office/drawing/2014/main" xmlns="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/>
              <a:t>Seleccionar el icono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xmlns="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ángulo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b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bre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bre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5F7FC3-4986-41D3-8450-7E9589F36E30}" type="datetime1">
              <a:rPr lang="es-ES" noProof="0" smtClean="0"/>
              <a:t>04/10/2020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5" name="Rectá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4" name="Marcador de posición de texto 13">
            <a:extLst>
              <a:ext uri="{FF2B5EF4-FFF2-40B4-BE49-F238E27FC236}">
                <a16:creationId xmlns:a16="http://schemas.microsoft.com/office/drawing/2014/main" xmlns="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18" name="Marcador de posición de texto 13">
            <a:extLst>
              <a:ext uri="{FF2B5EF4-FFF2-40B4-BE49-F238E27FC236}">
                <a16:creationId xmlns:a16="http://schemas.microsoft.com/office/drawing/2014/main" xmlns="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viñetas icono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lipse 31">
            <a:extLst>
              <a:ext uri="{FF2B5EF4-FFF2-40B4-BE49-F238E27FC236}">
                <a16:creationId xmlns:a16="http://schemas.microsoft.com/office/drawing/2014/main" xmlns="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3" name="Marcador de posición de imagen 9">
            <a:extLst>
              <a:ext uri="{FF2B5EF4-FFF2-40B4-BE49-F238E27FC236}">
                <a16:creationId xmlns:a16="http://schemas.microsoft.com/office/drawing/2014/main" xmlns="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/>
              <a:t>Seleccionar el icono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xmlns="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0" name="Marcador de posición de imagen 9">
            <a:extLst>
              <a:ext uri="{FF2B5EF4-FFF2-40B4-BE49-F238E27FC236}">
                <a16:creationId xmlns:a16="http://schemas.microsoft.com/office/drawing/2014/main" xmlns="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/>
              <a:t>Seleccionar el icono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xmlns="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ángulo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b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bre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bre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333FD8-864A-4560-9F36-DDB61130B9B0}" type="datetime1">
              <a:rPr lang="es-ES" noProof="0" smtClean="0"/>
              <a:t>04/10/2020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5" name="Rectá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4" name="Marcador de posición de texto 13">
            <a:extLst>
              <a:ext uri="{FF2B5EF4-FFF2-40B4-BE49-F238E27FC236}">
                <a16:creationId xmlns:a16="http://schemas.microsoft.com/office/drawing/2014/main" xmlns="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18" name="Marcador de posición de texto 13">
            <a:extLst>
              <a:ext uri="{FF2B5EF4-FFF2-40B4-BE49-F238E27FC236}">
                <a16:creationId xmlns:a16="http://schemas.microsoft.com/office/drawing/2014/main" xmlns="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26" name="Marcador de posición de texto 13">
            <a:extLst>
              <a:ext uri="{FF2B5EF4-FFF2-40B4-BE49-F238E27FC236}">
                <a16:creationId xmlns:a16="http://schemas.microsoft.com/office/drawing/2014/main" xmlns="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28" name="Marcador de posición de texto 13">
            <a:extLst>
              <a:ext uri="{FF2B5EF4-FFF2-40B4-BE49-F238E27FC236}">
                <a16:creationId xmlns:a16="http://schemas.microsoft.com/office/drawing/2014/main" xmlns="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xmlns="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Marcador de posición de imagen 9">
            <a:extLst>
              <a:ext uri="{FF2B5EF4-FFF2-40B4-BE49-F238E27FC236}">
                <a16:creationId xmlns:a16="http://schemas.microsoft.com/office/drawing/2014/main" xmlns="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/>
              <a:t>Seleccionar el icono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xmlns="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4" name="Marcador de posición de imagen 9">
            <a:extLst>
              <a:ext uri="{FF2B5EF4-FFF2-40B4-BE49-F238E27FC236}">
                <a16:creationId xmlns:a16="http://schemas.microsoft.com/office/drawing/2014/main" xmlns="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/>
              <a:t>Seleccionar el icono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ángulo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7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Elipse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ipse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ipse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ipse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ipse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orma libre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orma libre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orma libre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6718DFF-D654-4532-A1B0-A42FE70F9FB3}" type="datetime1">
              <a:rPr lang="es-ES" noProof="0" smtClean="0"/>
              <a:t>04/10/2020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22" name="Rectángulo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47" r:id="rId1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es-ES/article/edit-your-school-presentation-44445997-6769-4d44-8b30-f9e3050adbfb?ui=es-ES&amp;rs=es-ES&amp;ad=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smtClean="0">
                <a:solidFill>
                  <a:schemeClr val="bg1"/>
                </a:solidFill>
              </a:rPr>
              <a:t>Acceso a repositorio </a:t>
            </a:r>
            <a:r>
              <a:rPr lang="es-ES" dirty="0" err="1" smtClean="0">
                <a:solidFill>
                  <a:schemeClr val="bg1"/>
                </a:solidFill>
              </a:rPr>
              <a:t>Github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 err="1" smtClean="0"/>
              <a:t>JosÉ</a:t>
            </a:r>
            <a:r>
              <a:rPr lang="es-ES" dirty="0" smtClean="0"/>
              <a:t> Arturo Ubierna Torres</a:t>
            </a:r>
          </a:p>
          <a:p>
            <a:pPr rtl="0"/>
            <a:r>
              <a:rPr lang="es-ES" dirty="0" smtClean="0">
                <a:solidFill>
                  <a:schemeClr val="bg1"/>
                </a:solidFill>
              </a:rPr>
              <a:t>Juan Pablo Flores Juárez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43" y="522514"/>
            <a:ext cx="2560864" cy="256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Configuración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es-ES" noProof="0" smtClean="0"/>
              <a:t>10</a:t>
            </a:fld>
            <a:endParaRPr lang="es-ES" noProof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259" y="1853973"/>
            <a:ext cx="3311714" cy="315005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973" y="1889351"/>
            <a:ext cx="3386139" cy="311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39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Clonar repositorio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es-ES" noProof="0" smtClean="0"/>
              <a:t>11</a:t>
            </a:fld>
            <a:endParaRPr lang="es-ES" noProof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602" y="1266494"/>
            <a:ext cx="4014780" cy="277585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75" y="1625722"/>
            <a:ext cx="3818143" cy="234212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907" y="4327070"/>
            <a:ext cx="5872113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43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¿Repositorio?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es-ES" noProof="0" smtClean="0"/>
              <a:t>12</a:t>
            </a:fld>
            <a:endParaRPr lang="es-ES" noProof="0"/>
          </a:p>
        </p:txBody>
      </p:sp>
      <p:sp>
        <p:nvSpPr>
          <p:cNvPr id="5" name="CuadroTexto 4"/>
          <p:cNvSpPr txBox="1"/>
          <p:nvPr/>
        </p:nvSpPr>
        <p:spPr>
          <a:xfrm>
            <a:off x="5412922" y="2551837"/>
            <a:ext cx="55517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Un </a:t>
            </a:r>
            <a:r>
              <a:rPr lang="es-MX" b="1" dirty="0"/>
              <a:t>repositorio</a:t>
            </a:r>
            <a:r>
              <a:rPr lang="es-MX" dirty="0"/>
              <a:t> es un espacio centralizado donde se almacena, organiza, mantiene y difunde información digital, habitualmente archivos informáticos, que pueden contener trabajos científicos, conjuntos de datos o software .</a:t>
            </a:r>
          </a:p>
        </p:txBody>
      </p:sp>
    </p:spTree>
    <p:extLst>
      <p:ext uri="{BB962C8B-B14F-4D97-AF65-F5344CB8AC3E}">
        <p14:creationId xmlns:p14="http://schemas.microsoft.com/office/powerpoint/2010/main" val="2777233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Descargar </a:t>
            </a:r>
            <a:r>
              <a:rPr lang="es-MX" dirty="0" err="1" smtClean="0"/>
              <a:t>Git</a:t>
            </a:r>
            <a:r>
              <a:rPr lang="es-MX" dirty="0" smtClean="0"/>
              <a:t> para </a:t>
            </a:r>
            <a:r>
              <a:rPr lang="es-MX" dirty="0" err="1" smtClean="0"/>
              <a:t>windows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es-ES" noProof="0" smtClean="0"/>
              <a:t>13</a:t>
            </a:fld>
            <a:endParaRPr lang="es-ES" noProof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723" y="1629458"/>
            <a:ext cx="4248419" cy="119470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723" y="1277033"/>
            <a:ext cx="3495675" cy="3524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8543" y="3676508"/>
            <a:ext cx="3495675" cy="201604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8543" y="3343133"/>
            <a:ext cx="2781300" cy="3333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0710" y="3936778"/>
            <a:ext cx="2985520" cy="149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82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Clonar el repositorio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es-ES" noProof="0" smtClean="0"/>
              <a:t>14</a:t>
            </a:fld>
            <a:endParaRPr lang="es-ES" noProof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168" y="1338955"/>
            <a:ext cx="2124075" cy="251566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568" y="1804307"/>
            <a:ext cx="4113291" cy="163816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341" y="4183361"/>
            <a:ext cx="22383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04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¿Dudas?</a:t>
            </a:r>
            <a:endParaRPr lang="es-ES" dirty="0"/>
          </a:p>
        </p:txBody>
      </p:sp>
      <p:sp>
        <p:nvSpPr>
          <p:cNvPr id="8" name="Cuadro de texto 7">
            <a:hlinkClick r:id="rId3"/>
            <a:extLst>
              <a:ext uri="{FF2B5EF4-FFF2-40B4-BE49-F238E27FC236}">
                <a16:creationId xmlns:a16="http://schemas.microsoft.com/office/drawing/2014/main" xmlns="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30899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rtl="0"/>
            <a:r>
              <a:rPr lang="es-ES" sz="6000" u="sng" dirty="0" smtClean="0">
                <a:solidFill>
                  <a:srgbClr val="0070C0"/>
                </a:solidFill>
              </a:rPr>
              <a:t>Gracias por su atención</a:t>
            </a:r>
            <a:endParaRPr lang="es-ES" sz="6000" u="sng" dirty="0">
              <a:solidFill>
                <a:srgbClr val="0070C0"/>
              </a:solidFill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E36B21C8-6BBC-46A2-A1E3-7E8BDB81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367BB6A-049C-45E8-AC09-2F0B9BB2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Interfaz gráfica y por medio de CLI</a:t>
            </a:r>
            <a:r>
              <a:rPr lang="es-ES" dirty="0"/>
              <a:t>	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xmlns="" id="{C54F589A-CEC8-4207-8D7B-43220A840A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56275" y="3785996"/>
            <a:ext cx="2325688" cy="1503455"/>
          </a:xfrm>
        </p:spPr>
        <p:txBody>
          <a:bodyPr rtlCol="0">
            <a:normAutofit/>
          </a:bodyPr>
          <a:lstStyle/>
          <a:p>
            <a:pPr rtl="0"/>
            <a:r>
              <a:rPr lang="es-ES" dirty="0" smtClean="0"/>
              <a:t>Navegador web</a:t>
            </a:r>
          </a:p>
          <a:p>
            <a:pPr rtl="0"/>
            <a:r>
              <a:rPr lang="es-ES" dirty="0" smtClean="0"/>
              <a:t>Aplicación propia con Interfaz </a:t>
            </a:r>
            <a:r>
              <a:rPr lang="es-ES" dirty="0"/>
              <a:t>G</a:t>
            </a:r>
            <a:r>
              <a:rPr lang="es-ES" dirty="0" smtClean="0"/>
              <a:t>ráfica de Usuario (GUI)</a:t>
            </a:r>
            <a:endParaRPr lang="es-ES" dirty="0"/>
          </a:p>
          <a:p>
            <a:pPr rtl="0"/>
            <a:endParaRPr lang="es-ES" dirty="0"/>
          </a:p>
        </p:txBody>
      </p:sp>
      <p:sp>
        <p:nvSpPr>
          <p:cNvPr id="6" name="Marcador de posición de texto 5">
            <a:extLst>
              <a:ext uri="{FF2B5EF4-FFF2-40B4-BE49-F238E27FC236}">
                <a16:creationId xmlns:a16="http://schemas.microsoft.com/office/drawing/2014/main" xmlns="" id="{71EA63EB-C2C5-4671-AE38-4464037BE2F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s-ES" dirty="0" smtClean="0"/>
              <a:t>Interfaz de Línea de comandos (CLI)</a:t>
            </a:r>
            <a:endParaRPr lang="es-ES" dirty="0"/>
          </a:p>
        </p:txBody>
      </p:sp>
      <p:sp>
        <p:nvSpPr>
          <p:cNvPr id="3" name="Marcador de posición de número de diapositiva 2">
            <a:extLst>
              <a:ext uri="{FF2B5EF4-FFF2-40B4-BE49-F238E27FC236}">
                <a16:creationId xmlns:a16="http://schemas.microsoft.com/office/drawing/2014/main" xmlns="" id="{1EC2495D-630A-AF42-97CB-9B1D6372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smtClean="0"/>
              <a:pPr rtl="0"/>
              <a:t>2</a:t>
            </a:fld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707" y="2514600"/>
            <a:ext cx="876931" cy="693074"/>
          </a:xfrm>
          <a:prstGeom prst="rect">
            <a:avLst/>
          </a:prstGeom>
        </p:spPr>
      </p:pic>
      <p:sp>
        <p:nvSpPr>
          <p:cNvPr id="18" name="AutoShape 4" descr="data:image/jpeg;base64,/9j/4AAQSkZJRgABAQAAAQABAAD/2wCEAAkGBw0ICAcIBw0IBwcHCA0IBwcHCBAICQcNFRgWFiAdHx8YHTQsJBonJxUVIzIoMSkrMDoyIyszPjk4NzE5LjcBCgoKDg0NGg0NGjcjHyItNTctLi43MS0rKy03MDMzKy0tKzcrNysrLSstLS0tKy0rNysrLSsrLS0rKysrNzcrK//AABEIAK4BIgMBIgACEQEDEQH/xAAbAAEAAwEBAQEAAAAAAAAAAAAAAQIIBwYEA//EAEIQAQAABQEDCQQFCgYDAAAAAAABAgMEEQUHF9IGEiFRVGFxlJUlMTKzEyQmsbI1QVVzgYKDkpbDNnKRorTCFBU0/8QAFQEBAQAAAAAAAAAAAAAAAAAAAAH/xAAXEQEBAQEAAAAAAAAAAAAAAAAAEQEx/9oADAMBAAIRAxEAPwDuIAAAAAAAAAAAAAAAAAAAAAAAAAAAAAAAAAAAAAAAAAAAAAPwu7qS2pzVKsZZJJJYzzTTzQllklh0xjGMfzOf3O2LR6VWenJUuriEk0ZfpbawnnpTeEYxhmHe+ja/cTU+TWvcyMZYxtaVKMYRxmWetSkj/rCaMGcFTrQW+fSevUPTo8Rvn0nr1D06PEz6BGgt8+k9eoenR4jfPpPXqHp0eJn0CNBb59J69Q9OjxG+fSevUPTo8TPoEaC3z6T16h6dHiN8+k9eoenR4mfQI0Fvn0nr1D06PEb59J69Q9OjxM+gRoLfPpPXqHp0eI3z6T16h6dHiZ9AjQW+fSevUPTo8Rvn0nr1D06PEz6BGgt8+k9eoenR4jfPpPXqHp0eJn0CNBQ2z6RnpjqEIdcdOj0f7ns+TnKS0121lu9MqyXNCaaNOM0sIyTU54YjGEYR6YTdMI4j15ZKdU2EV5pK/KCSEY8z6jUhJnohNzqsufHAcd6ES+6HglFAAAAAAAAAAAAAAAAc52yf4b1z9Vbf8iizs0Rtmj9nNb/VW3z6LOypiRSfplmhL74yxx+bpd+sOSXJjljp1nNYz2lHVJLOlC5q6LXltLunUhLDMZ6cYYjHOemMue9FcEHS+UWxfU7Hn1dGqUNdt4dMKWYWV7CHhNHmx/mh4Od39jX0+vG21Gjc2FzL76F5RmoVI/sj74d4PwEAJEAJEAJEAJEAJEAJdP2Gf/Tyg/yWP46rl7p2wyP1rXu+Sx/FVXE1oCT4ZfBZWT4ZfBZFAAAAAAAAAAAAAAAAc220R+zus99K3+fRZ2y0Rtqj9ndX76dv8+kzsJiX06da3F3c06el0rq6vpY86lJp9KercU49cOb0w8XyT/DNjOebHGPe7zT2o6Hya0qystEoQv7uS0pfT2+lW0tnawrc2GedPGGIxznMYQmFfts/03ljQjSjqt1a0NMhjNtr/tS9x3cyMI/zT/sej2p3+nUeTms22r1NO/8AMraZc/8Aq7a75k9xPc8yaEkZJY9PO53NxGHuca5R7WtZ1b6SnbVZNCtJ8y/Q6XCMteMO+pHpz3y814WrUmq1J61aaetWqx51WtWnjUqVI98Y+8ECOdA50OuAJSrkyCRGTIJyIAWFcmQSlUBLp+wyP1vXO+Sy/FVcvy6dsNj9d1rvks/xVVxNaDk+GXwWVk+GXwWRQAAAAAAAAAAAAAAAHM9tkfs9qv6uh8+kzu0Ntuj9n9T75KHzqTO+RFsmVTIq2X26HcUbbVNJub+WFawtdRt699RjShWhWoyzyxmhzY+/MIRhh8BkHdN4PI39FUv6atzeDyN/RVL+mrdwvJkHR9pXKjQdY02zt+S9lJp17S1CWvcVZNJpafz6MJKkMZl9/TNL0OdZVAWyZVMgsZVyZBbIqAtkVyZBbLpuw2P17WO+W0/FVcwdM2Gx+v6t3y2n31BNaIk+GXwWVk+GXwWFAAAAAAAAAAAAAAAAcv24R9gaj3yUfnUmeMtC7co+wb/vlo/OpM8ZBbJlXIC2TKuTILZMq5MgnKVcmQSnKuTIJynKuTIJTlXICcpyrkyC2XS9h0faOqd8tr99RzLLpew6PtLUu+Ft99QNaMk+GXwWVk+GXwWAAAAAAAAAAAAAAAAByvbpH2Fe98tL5tJnjLQ23eONDu++FL5tJngE5EAJyZQAkygBOTKAE5MoATkygBOTKAE5MoAS6XsOj7T1Dvhb/wBxzN0rYfH2re98KH9wGkJPhl8FlZPhl8FgAAAAAAAAAAAAAAAAco28R9iXPhT+bSZ4aF29fkSv4SfMpM8gnIgBOTKAEmUZASIASIASIASIASIAS6TsPj7Wu+/6H+45q6TsPj7Xuf4P3VAaUk+GXwWVk+GXwWAAAAAAAAAAAAAAAAByXb3+Ra37nzKTPLQu3z8jVP3PmU2eQSIASIMgkQAkQAkQAkQAkQAkQAl0jYhH2xcfwvuqObOj7EPyzW8aX3VAaYk+GXwWVk+GXwWAAAAAAAAAAAAAAAABy3bhZVLrSastGWaeaEuYSywzGaMIyz/9Gb20tY0yTUKM1KpCEcw/O8Dd7MrerVnqTUbapNNHMZ6lvTnmm/bGAM1jR26227PZ+UpcJuttuz2flKXCDOI0duttuz2flKXCbrbbs9n5SlwgziNHbrbbs9n5Slwm6227PZ+UpcIM4jR26227PZ+UpcJuttuz2flKXCDOI0duttuz2flKXCbrbbs9n5SlwgziNHbrbbs9n5Slwm6227PZ+UpcIM4jR26227PZ+UpcJuttuz2flKXCDOI0duttuz2flKXCbrbbs9n5Slwgzi6hsOs6kdSqXPNmhRmmlhJPGHRPzYT5/FK9/Lstts9NvZ+UpcL2HJvkzT0uEIySywjCEIdEMYB6KT4YeCQAAAAAAAAAAAAAAAAAAAAAAAAAAAAAAAAAAAAAAAAAAAAAA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357" y="2477415"/>
            <a:ext cx="767443" cy="76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6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Hay 3 formas de acceder a nuestro proyecto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es-ES" noProof="0" smtClean="0"/>
              <a:t>3</a:t>
            </a:fld>
            <a:endParaRPr lang="es-ES" noProof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738" y="1063416"/>
            <a:ext cx="4978802" cy="523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47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300" dirty="0" smtClean="0">
                <a:solidFill>
                  <a:schemeClr val="bg1"/>
                </a:solidFill>
              </a:rPr>
              <a:t>Acceder a </a:t>
            </a:r>
            <a:r>
              <a:rPr lang="es-ES" dirty="0">
                <a:solidFill>
                  <a:schemeClr val="bg1"/>
                </a:solidFill>
              </a:rPr>
              <a:t>la </a:t>
            </a:r>
            <a:r>
              <a:rPr lang="es-ES" dirty="0" smtClean="0">
                <a:solidFill>
                  <a:schemeClr val="bg1"/>
                </a:solidFill>
              </a:rPr>
              <a:t>dirección del repositorio en el navegador web de preferencia</a:t>
            </a:r>
            <a:endParaRPr lang="es-ES" sz="2300" dirty="0">
              <a:solidFill>
                <a:schemeClr val="bg1"/>
              </a:solidFill>
            </a:endParaRP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xmlns="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smtClean="0"/>
              <a:t>4</a:t>
            </a:fld>
            <a:endParaRPr lang="es-ES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878" y="1282205"/>
            <a:ext cx="6914775" cy="488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75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454D910-12C6-474C-AE9A-EBF2857CD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rtl="0">
              <a:lnSpc>
                <a:spcPct val="90000"/>
              </a:lnSpc>
            </a:pPr>
            <a:r>
              <a:rPr lang="es-ES" dirty="0" smtClean="0">
                <a:solidFill>
                  <a:schemeClr val="bg1"/>
                </a:solidFill>
              </a:rPr>
              <a:t>Al pulsar en el botón de descarga “</a:t>
            </a:r>
            <a:r>
              <a:rPr lang="es-ES" dirty="0" err="1" smtClean="0">
                <a:solidFill>
                  <a:schemeClr val="bg1"/>
                </a:solidFill>
              </a:rPr>
              <a:t>code</a:t>
            </a:r>
            <a:r>
              <a:rPr lang="es-ES" dirty="0" smtClean="0">
                <a:solidFill>
                  <a:schemeClr val="bg1"/>
                </a:solidFill>
              </a:rPr>
              <a:t>”</a:t>
            </a:r>
            <a:endParaRPr lang="es-ES" sz="2300" dirty="0">
              <a:solidFill>
                <a:schemeClr val="bg1"/>
              </a:solidFill>
            </a:endParaRP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xmlns="" id="{9CFC5D78-4E60-4B36-91B8-4DB29BB9C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rtl="0">
              <a:buFont typeface="Wingdings" panose="05000000000000000000" pitchFamily="2" charset="2"/>
              <a:buChar char="Ø"/>
            </a:pPr>
            <a:r>
              <a:rPr lang="es-ES" dirty="0" smtClean="0">
                <a:solidFill>
                  <a:schemeClr val="bg1"/>
                </a:solidFill>
              </a:rPr>
              <a:t>Podemos descargar el proyecto como .</a:t>
            </a:r>
            <a:r>
              <a:rPr lang="es-ES" dirty="0" err="1" smtClean="0">
                <a:solidFill>
                  <a:schemeClr val="bg1"/>
                </a:solidFill>
              </a:rPr>
              <a:t>zip</a:t>
            </a:r>
            <a:endParaRPr lang="es-ES" dirty="0" smtClean="0">
              <a:solidFill>
                <a:schemeClr val="bg1"/>
              </a:solidFill>
            </a:endParaRPr>
          </a:p>
          <a:p>
            <a:pPr rtl="0">
              <a:buFont typeface="Wingdings" panose="05000000000000000000" pitchFamily="2" charset="2"/>
              <a:buChar char="Ø"/>
            </a:pPr>
            <a:r>
              <a:rPr lang="es-ES" dirty="0" smtClean="0"/>
              <a:t>Descargar la aplicación de escritorio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Rectángulo 4" descr="elemento decorativo">
            <a:extLst>
              <a:ext uri="{FF2B5EF4-FFF2-40B4-BE49-F238E27FC236}">
                <a16:creationId xmlns:a16="http://schemas.microsoft.com/office/drawing/2014/main" xmlns="" id="{8E502255-8BD2-43EF-A167-C5C8FB49F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xmlns="" id="{C79DD2B4-B372-0144-9E8A-188A2C9B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smtClean="0"/>
              <a:t>5</a:t>
            </a:fld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469" y="1265460"/>
            <a:ext cx="2482871" cy="206624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469" y="3818817"/>
            <a:ext cx="3591108" cy="223701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5269" y="1550529"/>
            <a:ext cx="3074541" cy="178117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6349" y="4151511"/>
            <a:ext cx="12287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3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185B441-CEE7-4B03-83E6-D9CE5466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2300" dirty="0" smtClean="0">
                <a:solidFill>
                  <a:schemeClr val="bg1"/>
                </a:solidFill>
              </a:rPr>
              <a:t>Aplicación de escritorio</a:t>
            </a:r>
            <a:endParaRPr lang="es-ES" sz="2300" dirty="0">
              <a:solidFill>
                <a:schemeClr val="bg1"/>
              </a:solidFill>
            </a:endParaRPr>
          </a:p>
        </p:txBody>
      </p:sp>
      <p:graphicFrame>
        <p:nvGraphicFramePr>
          <p:cNvPr id="5" name="Marcador de posición de contenido 2" descr="3 viñetas numeradas en una fila&#10;">
            <a:extLst>
              <a:ext uri="{FF2B5EF4-FFF2-40B4-BE49-F238E27FC236}">
                <a16:creationId xmlns:a16="http://schemas.microsoft.com/office/drawing/2014/main" xmlns="" id="{98A38006-F5DD-4447-B2BD-295B48BD10E7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682933255"/>
              </p:ext>
            </p:extLst>
          </p:nvPr>
        </p:nvGraphicFramePr>
        <p:xfrm>
          <a:off x="5313045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posición de número de diapositiva 2">
            <a:extLst>
              <a:ext uri="{FF2B5EF4-FFF2-40B4-BE49-F238E27FC236}">
                <a16:creationId xmlns:a16="http://schemas.microsoft.com/office/drawing/2014/main" xmlns="" id="{94018E4B-A0D3-6B4E-B245-90AFCE92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8637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xmlns="" id="{5495FDB2-AFE9-4654-B647-0B61FFE74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 smtClean="0">
                <a:solidFill>
                  <a:schemeClr val="bg1"/>
                </a:solidFill>
              </a:rPr>
              <a:t>Iniciar sesión – Con cuenta existente o crear una nueva</a:t>
            </a:r>
            <a:endParaRPr lang="es-ES" sz="2300" dirty="0">
              <a:solidFill>
                <a:schemeClr val="bg1"/>
              </a:solidFill>
            </a:endParaRPr>
          </a:p>
        </p:txBody>
      </p:sp>
      <p:sp>
        <p:nvSpPr>
          <p:cNvPr id="9" name="Marcador de posición de contenido 8">
            <a:extLst>
              <a:ext uri="{FF2B5EF4-FFF2-40B4-BE49-F238E27FC236}">
                <a16:creationId xmlns:a16="http://schemas.microsoft.com/office/drawing/2014/main" xmlns="" id="{00B1292E-B737-4FE7-9300-AC938EA7F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>
              <a:buFont typeface="Wingdings" panose="05000000000000000000" pitchFamily="2" charset="2"/>
              <a:buChar char="Ø"/>
            </a:pPr>
            <a:r>
              <a:rPr lang="es-ES" dirty="0" smtClean="0">
                <a:solidFill>
                  <a:schemeClr val="bg1"/>
                </a:solidFill>
              </a:rPr>
              <a:t>En caso de contar con una cuenta en la plataforma, hacer </a:t>
            </a:r>
            <a:r>
              <a:rPr lang="es-ES" dirty="0" err="1" smtClean="0">
                <a:solidFill>
                  <a:schemeClr val="bg1"/>
                </a:solidFill>
              </a:rPr>
              <a:t>click</a:t>
            </a:r>
            <a:r>
              <a:rPr lang="es-ES" dirty="0" smtClean="0">
                <a:solidFill>
                  <a:schemeClr val="bg1"/>
                </a:solidFill>
              </a:rPr>
              <a:t> en “</a:t>
            </a:r>
            <a:r>
              <a:rPr lang="es-ES" dirty="0" err="1" smtClean="0">
                <a:solidFill>
                  <a:schemeClr val="bg1"/>
                </a:solidFill>
              </a:rPr>
              <a:t>Sign</a:t>
            </a:r>
            <a:r>
              <a:rPr lang="es-ES" dirty="0" smtClean="0">
                <a:solidFill>
                  <a:schemeClr val="bg1"/>
                </a:solidFill>
              </a:rPr>
              <a:t> in to GitHub.com”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es-ES" dirty="0" smtClean="0"/>
              <a:t>De no ser así, seleccionar el texto azul “</a:t>
            </a:r>
            <a:r>
              <a:rPr lang="es-ES" dirty="0" err="1" smtClean="0"/>
              <a:t>Create</a:t>
            </a:r>
            <a:r>
              <a:rPr lang="es-ES" dirty="0" smtClean="0"/>
              <a:t> </a:t>
            </a:r>
            <a:r>
              <a:rPr lang="es-ES" dirty="0" err="1" smtClean="0"/>
              <a:t>your</a:t>
            </a:r>
            <a:r>
              <a:rPr lang="es-ES" dirty="0" smtClean="0"/>
              <a:t> free </a:t>
            </a:r>
            <a:r>
              <a:rPr lang="es-ES" dirty="0" err="1" smtClean="0"/>
              <a:t>account</a:t>
            </a:r>
            <a:r>
              <a:rPr lang="es-ES" dirty="0" smtClean="0"/>
              <a:t>”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Rectángulo 4" descr="elemento decorativo">
            <a:extLst>
              <a:ext uri="{FF2B5EF4-FFF2-40B4-BE49-F238E27FC236}">
                <a16:creationId xmlns:a16="http://schemas.microsoft.com/office/drawing/2014/main" xmlns="" id="{8F1F545D-EFC6-4292-A41D-186A858333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xmlns="" id="{7CAE59E7-4ACA-354D-B7B9-2DF31F54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smtClean="0"/>
              <a:t>7</a:t>
            </a:fld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453" y="1693332"/>
            <a:ext cx="5415557" cy="372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9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185B441-CEE7-4B03-83E6-D9CE5466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s-ES" sz="2300" dirty="0" smtClean="0">
                <a:solidFill>
                  <a:schemeClr val="bg1"/>
                </a:solidFill>
              </a:rPr>
              <a:t>Iniciar sesión en sitio web</a:t>
            </a:r>
            <a:endParaRPr lang="es-ES" sz="2300" dirty="0">
              <a:solidFill>
                <a:schemeClr val="bg1"/>
              </a:solidFill>
            </a:endParaRPr>
          </a:p>
        </p:txBody>
      </p:sp>
      <p:sp>
        <p:nvSpPr>
          <p:cNvPr id="3" name="Marcador de posición de número de diapositiva 2">
            <a:extLst>
              <a:ext uri="{FF2B5EF4-FFF2-40B4-BE49-F238E27FC236}">
                <a16:creationId xmlns:a16="http://schemas.microsoft.com/office/drawing/2014/main" xmlns="" id="{94018E4B-A0D3-6B4E-B245-90AFCE92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smtClean="0"/>
              <a:t>8</a:t>
            </a:fld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907" y="1421674"/>
            <a:ext cx="2877372" cy="457091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952" y="1421674"/>
            <a:ext cx="2732228" cy="498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45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Autorizar la aplicación de escritorio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es-ES" noProof="0" smtClean="0"/>
              <a:t>9</a:t>
            </a:fld>
            <a:endParaRPr lang="es-ES" noProof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770" y="1551215"/>
            <a:ext cx="3033664" cy="372291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9292" y="1807028"/>
            <a:ext cx="3553028" cy="321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14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104647_TF66741836" id="{D148D1B0-C32F-4861-B46F-F684BCC9B5F4}" vid="{2DAC65D9-64E4-4644-8918-EE70583F0BE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3E0B16-80BF-4868-8813-6B17170D72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A1C8E2-513F-4C9C-99C7-9AE0E7429B06}">
  <ds:schemaRefs>
    <ds:schemaRef ds:uri="http://www.w3.org/XML/1998/namespace"/>
    <ds:schemaRef ds:uri="http://schemas.microsoft.com/office/2006/documentManagement/types"/>
    <ds:schemaRef ds:uri="http://purl.org/dc/dcmitype/"/>
    <ds:schemaRef ds:uri="6dc4bcd6-49db-4c07-9060-8acfc67cef9f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fb0879af-3eba-417a-a55a-ffe6dcd6ca77"/>
    <ds:schemaRef ds:uri="http://schemas.microsoft.com/sharepoint/v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BFA294F-07D1-46AB-ABEC-1B0200FE30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Procedimientos de inicio de año</Template>
  <TotalTime>0</TotalTime>
  <Words>223</Words>
  <Application>Microsoft Office PowerPoint</Application>
  <PresentationFormat>Panorámica</PresentationFormat>
  <Paragraphs>54</Paragraphs>
  <Slides>15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Wingdings</vt:lpstr>
      <vt:lpstr>Wingdings 3</vt:lpstr>
      <vt:lpstr>Sala de reuniones Ion</vt:lpstr>
      <vt:lpstr>Acceso a repositorio Github</vt:lpstr>
      <vt:lpstr>Interfaz gráfica y por medio de CLI </vt:lpstr>
      <vt:lpstr>Hay 3 formas de acceder a nuestro proyecto</vt:lpstr>
      <vt:lpstr>Acceder a la dirección del repositorio en el navegador web de preferencia</vt:lpstr>
      <vt:lpstr>Al pulsar en el botón de descarga “code”</vt:lpstr>
      <vt:lpstr>Aplicación de escritorio</vt:lpstr>
      <vt:lpstr>Iniciar sesión – Con cuenta existente o crear una nueva</vt:lpstr>
      <vt:lpstr>Iniciar sesión en sitio web</vt:lpstr>
      <vt:lpstr>Autorizar la aplicación de escritorio</vt:lpstr>
      <vt:lpstr>Configuración</vt:lpstr>
      <vt:lpstr>Clonar repositorio</vt:lpstr>
      <vt:lpstr>¿Repositorio?</vt:lpstr>
      <vt:lpstr>Descargar Git para windows</vt:lpstr>
      <vt:lpstr>Clonar el repositorio</vt:lpstr>
      <vt:lpstr>¿Dudas?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2020-10-05T02:26:30Z</dcterms:created>
  <dcterms:modified xsi:type="dcterms:W3CDTF">2020-10-05T09:40:14Z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