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9" r:id="rId3"/>
    <p:sldId id="260" r:id="rId4"/>
    <p:sldId id="263" r:id="rId5"/>
    <p:sldId id="261" r:id="rId6"/>
    <p:sldId id="262" r:id="rId7"/>
    <p:sldId id="258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2275-BEC1-4F91-8AAE-588F813F1E37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39769EB-C7B4-40D8-AFB0-64193862E81A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6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2275-BEC1-4F91-8AAE-588F813F1E37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69EB-C7B4-40D8-AFB0-64193862E81A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7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2275-BEC1-4F91-8AAE-588F813F1E37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69EB-C7B4-40D8-AFB0-64193862E81A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0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2275-BEC1-4F91-8AAE-588F813F1E37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69EB-C7B4-40D8-AFB0-64193862E81A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9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2275-BEC1-4F91-8AAE-588F813F1E37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69EB-C7B4-40D8-AFB0-64193862E81A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73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2275-BEC1-4F91-8AAE-588F813F1E37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69EB-C7B4-40D8-AFB0-64193862E81A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2275-BEC1-4F91-8AAE-588F813F1E37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69EB-C7B4-40D8-AFB0-64193862E81A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2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2275-BEC1-4F91-8AAE-588F813F1E37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69EB-C7B4-40D8-AFB0-64193862E81A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65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2275-BEC1-4F91-8AAE-588F813F1E37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69EB-C7B4-40D8-AFB0-64193862E8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00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2275-BEC1-4F91-8AAE-588F813F1E37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69EB-C7B4-40D8-AFB0-64193862E81A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54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1952275-BEC1-4F91-8AAE-588F813F1E37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69EB-C7B4-40D8-AFB0-64193862E81A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48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52275-BEC1-4F91-8AAE-588F813F1E37}" type="datetimeFigureOut">
              <a:rPr lang="en-GB" smtClean="0"/>
              <a:t>15/11/2019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39769EB-C7B4-40D8-AFB0-64193862E81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16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627B-BFE6-41B5-A082-0B31D3F74A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Environment and AI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F7E45-2780-4D1A-BEFD-3740C2464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Andreas, </a:t>
            </a:r>
            <a:r>
              <a:rPr lang="en-US" dirty="0" err="1"/>
              <a:t>Jybz</a:t>
            </a:r>
            <a:r>
              <a:rPr lang="en-US" dirty="0"/>
              <a:t>, Saurav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127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E522-4682-42C8-BB67-BAE7A3E0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Domotique</a:t>
            </a:r>
            <a:r>
              <a:rPr lang="en-US" dirty="0"/>
              <a:t>(Smart home)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7011B-D8D4-4974-AFBB-869E1D497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ESP8266 for controlling any light emitting thing and their colors.</a:t>
            </a:r>
          </a:p>
          <a:p>
            <a:r>
              <a:rPr lang="en-US" dirty="0"/>
              <a:t>We will provide the API for controlling it.</a:t>
            </a:r>
          </a:p>
          <a:p>
            <a:r>
              <a:rPr lang="en-US" dirty="0"/>
              <a:t>Countdown timer.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890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0664-5D52-4336-8085-4A9E71C6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– Speech input (Ideas)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86D5E-1C47-44F4-8449-6E0421FD4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US" dirty="0"/>
              <a:t>Hacking into walkie-talkie and sending input to the SBC.</a:t>
            </a:r>
          </a:p>
          <a:p>
            <a:r>
              <a:rPr lang="en-US" dirty="0"/>
              <a:t>Wireless mic to get the input.</a:t>
            </a:r>
          </a:p>
          <a:p>
            <a:r>
              <a:rPr lang="en-US" dirty="0"/>
              <a:t>Last resort – omnipresent microphone.</a:t>
            </a:r>
          </a:p>
          <a:p>
            <a:r>
              <a:rPr lang="en-US" dirty="0"/>
              <a:t>Using signal filter(image) to notify SBC to start listening.</a:t>
            </a:r>
          </a:p>
          <a:p>
            <a:r>
              <a:rPr lang="en-US" dirty="0"/>
              <a:t>Something like “Ok Google”, “Hey Siri” or “Alexa”. Maybe, “STASSIS” in our case.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82474796-3548-456E-AF0A-D3F9DDF2E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207" y="2015732"/>
            <a:ext cx="3610062" cy="181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36B0-985E-4229-B85F-F3AD2EDB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– speech Recognition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FAF8-75E2-46AC-A60D-815CDB63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Google API. </a:t>
            </a:r>
          </a:p>
          <a:p>
            <a:pPr lvl="1"/>
            <a:r>
              <a:rPr lang="en-US" dirty="0"/>
              <a:t>Couple of drawbacks like active internet connection, API limit and not FREE.</a:t>
            </a:r>
          </a:p>
          <a:p>
            <a:pPr lvl="1"/>
            <a:r>
              <a:rPr lang="en-US" dirty="0"/>
              <a:t>Pricing – Free for first 60 minutes. Thereafter, $0.006/15 seconds.</a:t>
            </a:r>
          </a:p>
          <a:p>
            <a:pPr lvl="1"/>
            <a:r>
              <a:rPr lang="en-US" dirty="0"/>
              <a:t>So, for 31 hours of voice recognition, the cost would be $ 7.20.</a:t>
            </a:r>
          </a:p>
          <a:p>
            <a:r>
              <a:rPr lang="en-US" dirty="0"/>
              <a:t>Mozilla </a:t>
            </a:r>
            <a:r>
              <a:rPr lang="en-US" dirty="0" err="1"/>
              <a:t>DeepSpeech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Standalone system. Pre-trained model is available.</a:t>
            </a:r>
          </a:p>
          <a:p>
            <a:pPr lvl="1"/>
            <a:r>
              <a:rPr lang="en-US" dirty="0"/>
              <a:t>After couple tests, it can’t fully recognize the sentences. </a:t>
            </a:r>
          </a:p>
          <a:p>
            <a:pPr lvl="1"/>
            <a:r>
              <a:rPr lang="en-US" dirty="0"/>
              <a:t>Background noise and different accents can aggravate this.</a:t>
            </a:r>
          </a:p>
          <a:p>
            <a:pPr lvl="1"/>
            <a:r>
              <a:rPr lang="en-US" dirty="0"/>
              <a:t>Might have to train our own model.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1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FCAC-16E0-4B14-9155-7904931B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– processing questions and answers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A960C-9E51-40A2-9162-C840A4011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questions should it answer?</a:t>
            </a:r>
          </a:p>
          <a:p>
            <a:r>
              <a:rPr lang="en-US" dirty="0"/>
              <a:t>Do we need a chatbot?</a:t>
            </a:r>
          </a:p>
          <a:p>
            <a:r>
              <a:rPr lang="en-US" dirty="0"/>
              <a:t>Should it also give feedback? E.g. “server room compromised”, “catastrophic failure” etc.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81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B143-B3C7-4DA2-868F-EF653DBA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– Text to Speech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93480-31F6-4EA4-AE85-332CDDCB6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pico</a:t>
            </a:r>
            <a:r>
              <a:rPr lang="en-US" dirty="0"/>
              <a:t>/</a:t>
            </a:r>
            <a:r>
              <a:rPr lang="en-US" dirty="0" err="1"/>
              <a:t>espeak</a:t>
            </a:r>
            <a:r>
              <a:rPr lang="en-US" dirty="0"/>
              <a:t> on the SBC.</a:t>
            </a:r>
          </a:p>
          <a:p>
            <a:r>
              <a:rPr lang="en-US" dirty="0"/>
              <a:t>Need to explore more.</a:t>
            </a:r>
          </a:p>
          <a:p>
            <a:r>
              <a:rPr lang="en-US" dirty="0"/>
              <a:t>Should be easier compared to other two tasks.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2089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978D-63DC-499F-A5AC-A8C2D384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Squeezing ceiling (not for our group)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C832-C35E-4F2B-9A4F-A2B005464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shot</a:t>
            </a:r>
          </a:p>
          <a:p>
            <a:r>
              <a:rPr lang="en-US" dirty="0"/>
              <a:t>Carton/paper false ceiling above the room.</a:t>
            </a:r>
          </a:p>
          <a:p>
            <a:r>
              <a:rPr lang="en-US" dirty="0"/>
              <a:t>Controlled by motors and pulleys.</a:t>
            </a:r>
          </a:p>
          <a:p>
            <a:r>
              <a:rPr lang="en-US" dirty="0"/>
              <a:t>Comes down with time or someone does something wrong.</a:t>
            </a:r>
          </a:p>
          <a:p>
            <a:pPr lvl="1"/>
            <a:r>
              <a:rPr lang="en-US" dirty="0"/>
              <a:t>Like, miss answering your favorite color</a:t>
            </a:r>
          </a:p>
          <a:p>
            <a:pPr lvl="1"/>
            <a:r>
              <a:rPr lang="en-US" dirty="0"/>
              <a:t>Wrong attempts for solving the puzzles.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94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09A5-EC29-4DB0-9367-098316B1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Illustrations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3D8DC5F-C925-468B-B3E9-BF635473D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5846" y="2083936"/>
            <a:ext cx="3408176" cy="3449638"/>
          </a:xfrm>
          <a:prstGeom prst="rect">
            <a:avLst/>
          </a:prstGeom>
        </p:spPr>
      </p:pic>
      <p:sp>
        <p:nvSpPr>
          <p:cNvPr id="12" name="AutoShape 8">
            <a:extLst>
              <a:ext uri="{FF2B5EF4-FFF2-40B4-BE49-F238E27FC236}">
                <a16:creationId xmlns:a16="http://schemas.microsoft.com/office/drawing/2014/main" id="{621D0511-430F-4B44-960B-E468C46187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336334" cy="233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2782FF-BADA-433D-93C5-A32B8A5CC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790" y="2083936"/>
            <a:ext cx="4725210" cy="219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262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639</TotalTime>
  <Words>313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Environment and AI</vt:lpstr>
      <vt:lpstr>Domotique(Smart home)</vt:lpstr>
      <vt:lpstr>AI – Speech input (Ideas)</vt:lpstr>
      <vt:lpstr>AI – speech Recognition</vt:lpstr>
      <vt:lpstr>AI – processing questions and answers</vt:lpstr>
      <vt:lpstr>AI – Text to Speech</vt:lpstr>
      <vt:lpstr>Squeezing ceiling (not for our group)</vt:lpstr>
      <vt:lpstr>Illustrations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 and AI</dc:title>
  <dc:creator>saurav shanu</dc:creator>
  <cp:lastModifiedBy>saurav shanu</cp:lastModifiedBy>
  <cp:revision>14</cp:revision>
  <dcterms:created xsi:type="dcterms:W3CDTF">2019-11-14T10:03:49Z</dcterms:created>
  <dcterms:modified xsi:type="dcterms:W3CDTF">2019-11-15T01:02:20Z</dcterms:modified>
</cp:coreProperties>
</file>