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259" r:id="rId3"/>
    <p:sldId id="260" r:id="rId4"/>
    <p:sldId id="262" r:id="rId5"/>
    <p:sldId id="263" r:id="rId6"/>
    <p:sldId id="264" r:id="rId7"/>
    <p:sldId id="265" r:id="rId8"/>
  </p:sldIdLst>
  <p:sldSz cx="9144000" cy="5141913"/>
  <p:notesSz cx="6858000" cy="9144000"/>
  <p:custDataLst>
    <p:tags r:id="rId1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38">
          <p15:clr>
            <a:srgbClr val="A4A3A4"/>
          </p15:clr>
        </p15:guide>
        <p15:guide id="2" orient="horz" pos="712">
          <p15:clr>
            <a:srgbClr val="A4A3A4"/>
          </p15:clr>
        </p15:guide>
        <p15:guide id="3" pos="2757">
          <p15:clr>
            <a:srgbClr val="A4A3A4"/>
          </p15:clr>
        </p15:guide>
        <p15:guide id="4" pos="340">
          <p15:clr>
            <a:srgbClr val="A4A3A4"/>
          </p15:clr>
        </p15:guide>
        <p15:guide id="5" pos="51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CE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953" autoAdjust="0"/>
  </p:normalViewPr>
  <p:slideViewPr>
    <p:cSldViewPr snapToObjects="1" showGuides="1">
      <p:cViewPr>
        <p:scale>
          <a:sx n="150" d="100"/>
          <a:sy n="150" d="100"/>
        </p:scale>
        <p:origin x="456" y="138"/>
      </p:cViewPr>
      <p:guideLst>
        <p:guide orient="horz" pos="3038"/>
        <p:guide orient="horz" pos="712"/>
        <p:guide pos="2757"/>
        <p:guide pos="340"/>
        <p:guide pos="51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9219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7323C730-4B1E-4249-BFF5-F9C2C273E8F4}" type="datetime1">
              <a:rPr lang="de-DE"/>
              <a:pPr/>
              <a:t>13.02.2020</a:t>
            </a:fld>
            <a:endParaRPr lang="de-DE"/>
          </a:p>
        </p:txBody>
      </p:sp>
      <p:sp>
        <p:nvSpPr>
          <p:cNvPr id="9220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9221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81B078EB-83B4-4037-9A67-DFD505359D1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553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1024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91B67435-1379-404B-A89E-1C37E1F033C6}" type="datetime1">
              <a:rPr lang="de-DE"/>
              <a:pPr/>
              <a:t>13.02.2020</a:t>
            </a:fld>
            <a:endParaRPr lang="de-DE"/>
          </a:p>
        </p:txBody>
      </p:sp>
      <p:sp>
        <p:nvSpPr>
          <p:cNvPr id="10244" name="Folienbildplatzhalter 3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4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1024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60847C4F-28A8-4BF1-A14B-2E658370424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39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8" b="7920"/>
          <a:stretch/>
        </p:blipFill>
        <p:spPr>
          <a:xfrm>
            <a:off x="2853" y="0"/>
            <a:ext cx="9138294" cy="5141913"/>
          </a:xfrm>
          <a:prstGeom prst="rect">
            <a:avLst/>
          </a:prstGeom>
        </p:spPr>
      </p:pic>
      <p:sp>
        <p:nvSpPr>
          <p:cNvPr id="21507" name="Textplatzhalter 2"/>
          <p:cNvSpPr>
            <a:spLocks noGrp="1"/>
          </p:cNvSpPr>
          <p:nvPr>
            <p:ph type="subTitle" idx="1" hasCustomPrompt="1"/>
          </p:nvPr>
        </p:nvSpPr>
        <p:spPr>
          <a:xfrm>
            <a:off x="539749" y="1743103"/>
            <a:ext cx="6985002" cy="1619941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 bearbeiten</a:t>
            </a:r>
          </a:p>
        </p:txBody>
      </p:sp>
      <p:sp>
        <p:nvSpPr>
          <p:cNvPr id="21511" name="Titelplatzhalter 6"/>
          <p:cNvSpPr>
            <a:spLocks noGrp="1"/>
          </p:cNvSpPr>
          <p:nvPr>
            <p:ph type="ctrTitle" hasCustomPrompt="1"/>
          </p:nvPr>
        </p:nvSpPr>
        <p:spPr>
          <a:xfrm>
            <a:off x="539749" y="426678"/>
            <a:ext cx="7345363" cy="1102179"/>
          </a:xfrm>
          <a:prstGeom prst="rect">
            <a:avLst/>
          </a:prstGeom>
        </p:spPr>
        <p:txBody>
          <a:bodyPr lIns="0"/>
          <a:lstStyle>
            <a:lvl1pPr>
              <a:defRPr sz="4400"/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539750" y="4083050"/>
            <a:ext cx="7416800" cy="8636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feld 5"/>
          <p:cNvSpPr txBox="1">
            <a:spLocks noChangeArrowheads="1"/>
          </p:cNvSpPr>
          <p:nvPr userDrawn="1"/>
        </p:nvSpPr>
        <p:spPr bwMode="auto">
          <a:xfrm>
            <a:off x="461262" y="3644770"/>
            <a:ext cx="28082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chemeClr val="bg1"/>
                </a:solidFill>
                <a:latin typeface="Times New Roman" pitchFamily="18" charset="0"/>
              </a:rPr>
              <a:t>Albert-Ludwigs-Universität Freiburg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1065" y="228529"/>
            <a:ext cx="6983686" cy="54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202804"/>
            <a:ext cx="7488634" cy="3472529"/>
          </a:xfrm>
        </p:spPr>
        <p:txBody>
          <a:bodyPr/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A9090D-6353-4B01-A39C-D9C49F8F89C1}" type="datetime1">
              <a:rPr lang="de-DE"/>
              <a:pPr/>
              <a:t>13.02.2020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80719-99AA-4F4C-9EE0-301A8A7C8DED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552" y="1168755"/>
            <a:ext cx="3775075" cy="3562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84" y="1168755"/>
            <a:ext cx="3744416" cy="3562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8FD038-F698-4662-B1B0-D41A41005CB7}" type="datetime1">
              <a:rPr lang="de-DE"/>
              <a:pPr/>
              <a:t>13.02.2020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5CFD6-D601-4967-88CE-1633130DE994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41065" y="228529"/>
            <a:ext cx="6983686" cy="54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794B61-F785-46E3-9F6F-EFFBF43AEAE0}" type="datetime1">
              <a:rPr lang="de-DE"/>
              <a:pPr/>
              <a:t>13.02.2020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7CC58-BAB9-4652-B70B-5F30F1677D2B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41065" y="228529"/>
            <a:ext cx="6983686" cy="54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 preferRelativeResize="0">
            <a:picLocks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69"/>
          <a:stretch/>
        </p:blipFill>
        <p:spPr>
          <a:xfrm>
            <a:off x="0" y="0"/>
            <a:ext cx="9138294" cy="5141913"/>
          </a:xfrm>
          <a:prstGeom prst="rect">
            <a:avLst/>
          </a:prstGeom>
        </p:spPr>
      </p:pic>
      <p:pic>
        <p:nvPicPr>
          <p:cNvPr id="10" name="Grafik 9"/>
          <p:cNvPicPr preferRelativeResize="0">
            <a:picLocks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79"/>
          <a:stretch/>
        </p:blipFill>
        <p:spPr>
          <a:xfrm>
            <a:off x="0" y="4788000"/>
            <a:ext cx="9138294" cy="361808"/>
          </a:xfrm>
          <a:prstGeom prst="rect">
            <a:avLst/>
          </a:prstGeom>
        </p:spPr>
      </p:pic>
      <p:sp>
        <p:nvSpPr>
          <p:cNvPr id="2048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39750" y="1202804"/>
            <a:ext cx="7669378" cy="347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 bearbeiten</a:t>
            </a:r>
          </a:p>
          <a:p>
            <a:pPr lvl="1"/>
            <a:r>
              <a:rPr lang="de-DE" dirty="0"/>
              <a:t>Zweite</a:t>
            </a:r>
          </a:p>
          <a:p>
            <a:pPr lvl="2"/>
            <a:r>
              <a:rPr lang="de-DE" dirty="0"/>
              <a:t> 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488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541065" y="4912193"/>
            <a:ext cx="790575" cy="17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898989"/>
                </a:solidFill>
              </a:defRPr>
            </a:lvl1pPr>
          </a:lstStyle>
          <a:p>
            <a:fld id="{03E3C33B-F08C-4B50-A323-9B79A53D1B94}" type="datetime1">
              <a:rPr lang="de-DE"/>
              <a:pPr/>
              <a:t>13.02.2020</a:t>
            </a:fld>
            <a:endParaRPr lang="de-DE" dirty="0"/>
          </a:p>
        </p:txBody>
      </p:sp>
      <p:sp>
        <p:nvSpPr>
          <p:cNvPr id="2048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1475656" y="4912193"/>
            <a:ext cx="5904632" cy="17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98989"/>
                </a:solidFill>
                <a:cs typeface="Arial" charset="0"/>
              </a:defRPr>
            </a:lvl1pPr>
          </a:lstStyle>
          <a:p>
            <a:r>
              <a:rPr lang="de-DE"/>
              <a:t>Präsentationstitel</a:t>
            </a:r>
          </a:p>
        </p:txBody>
      </p:sp>
      <p:sp>
        <p:nvSpPr>
          <p:cNvPr id="2049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7524750" y="4912193"/>
            <a:ext cx="420688" cy="17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</a:defRPr>
            </a:lvl1pPr>
          </a:lstStyle>
          <a:p>
            <a:fld id="{5EFE0380-559E-4BEE-9B20-E5BF49B88A6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39750" y="230400"/>
            <a:ext cx="7056586" cy="540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de-DE" dirty="0"/>
              <a:t>Titel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02" y="390585"/>
            <a:ext cx="1090119" cy="11659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Clues finder and Text-to-Speech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Ubiquitos Computing Lab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Saurav Shanu</a:t>
            </a:r>
          </a:p>
        </p:txBody>
      </p:sp>
    </p:spTree>
    <p:extLst>
      <p:ext uri="{BB962C8B-B14F-4D97-AF65-F5344CB8AC3E}">
        <p14:creationId xmlns:p14="http://schemas.microsoft.com/office/powerpoint/2010/main" val="326061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Clues Finder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Powered by alexa skills.</a:t>
            </a:r>
          </a:p>
          <a:p>
            <a:r>
              <a:rPr lang="de-DE" sz="2400" dirty="0"/>
              <a:t>Alexa skills are voice driven capabilities.</a:t>
            </a:r>
          </a:p>
          <a:p>
            <a:r>
              <a:rPr lang="de-DE" sz="2400" dirty="0"/>
              <a:t>Some of the game hints are programmed using alexa skills.</a:t>
            </a:r>
          </a:p>
          <a:p>
            <a:r>
              <a:rPr lang="de-DE" sz="2400" dirty="0"/>
              <a:t>These hints will be narrated back if asked with the right</a:t>
            </a:r>
            <a:r>
              <a:rPr lang="en-US" sz="2400" dirty="0"/>
              <a:t> “keywords”.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090D-6353-4B01-A39C-D9C49F8F89C1}" type="datetime1">
              <a:rPr lang="de-DE" smtClean="0"/>
              <a:pPr/>
              <a:t>13.02.2020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Clues Finder and Text-to-Speech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719-99AA-4F4C-9EE0-301A8A7C8DED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6C5A02-68C3-483F-BC5F-53048C4E2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485356"/>
            <a:ext cx="1128390" cy="112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4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Enabling clues finder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Speak “Computer!”</a:t>
            </a:r>
          </a:p>
          <a:p>
            <a:r>
              <a:rPr lang="en-US" dirty="0"/>
              <a:t>Say “Open Stasis World!”</a:t>
            </a:r>
          </a:p>
          <a:p>
            <a:r>
              <a:rPr lang="en-US" dirty="0"/>
              <a:t>Say “Give me a clue for opening safe!”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090D-6353-4B01-A39C-D9C49F8F89C1}" type="datetime1">
              <a:rPr lang="de-DE" smtClean="0"/>
              <a:pPr/>
              <a:t>13.02.2020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Clues Finder and Text-to-Speech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719-99AA-4F4C-9EE0-301A8A7C8DE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34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Clues finder development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Skill frontend</a:t>
            </a:r>
          </a:p>
          <a:p>
            <a:pPr lvl="1"/>
            <a:r>
              <a:rPr lang="de-DE" dirty="0"/>
              <a:t>Manages wake word. Eg. </a:t>
            </a:r>
            <a:r>
              <a:rPr lang="en-GB" dirty="0"/>
              <a:t>“Open Stasis world”</a:t>
            </a:r>
          </a:p>
          <a:p>
            <a:pPr lvl="1"/>
            <a:r>
              <a:rPr lang="en-GB" dirty="0"/>
              <a:t>What commands skill should listen?</a:t>
            </a:r>
          </a:p>
          <a:p>
            <a:pPr lvl="1"/>
            <a:r>
              <a:rPr lang="en-GB" dirty="0"/>
              <a:t>Manages Skill ID and permissions.</a:t>
            </a:r>
          </a:p>
          <a:p>
            <a:r>
              <a:rPr lang="en-GB" dirty="0"/>
              <a:t>Skill backend</a:t>
            </a:r>
          </a:p>
          <a:p>
            <a:pPr lvl="1"/>
            <a:r>
              <a:rPr lang="en-GB" dirty="0"/>
              <a:t>Lives on AWS lambda.</a:t>
            </a:r>
          </a:p>
          <a:p>
            <a:pPr lvl="1"/>
            <a:r>
              <a:rPr lang="en-GB" dirty="0"/>
              <a:t>Programming the actions for each command.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090D-6353-4B01-A39C-D9C49F8F89C1}" type="datetime1">
              <a:rPr lang="de-DE" smtClean="0"/>
              <a:pPr/>
              <a:t>14.02.2020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Clues Finder and Text-to-Speech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719-99AA-4F4C-9EE0-301A8A7C8DED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24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Text-to-Speech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Powered by AWS Polly.</a:t>
            </a:r>
          </a:p>
          <a:p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090D-6353-4B01-A39C-D9C49F8F89C1}" type="datetime1">
              <a:rPr lang="de-DE" smtClean="0"/>
              <a:pPr/>
              <a:t>14.02.2020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Clues Finder and Text-to-Speech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0719-99AA-4F4C-9EE0-301A8A7C8DED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079F4E-7219-4F08-8CFF-EE064C293B64}"/>
              </a:ext>
            </a:extLst>
          </p:cNvPr>
          <p:cNvSpPr/>
          <p:nvPr/>
        </p:nvSpPr>
        <p:spPr>
          <a:xfrm>
            <a:off x="1927451" y="2420237"/>
            <a:ext cx="2045437" cy="229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MQTT Receiver</a:t>
            </a:r>
            <a:endParaRPr lang="en-GB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764D67-4244-4185-9E89-DDA04B8611D3}"/>
              </a:ext>
            </a:extLst>
          </p:cNvPr>
          <p:cNvCxnSpPr/>
          <p:nvPr/>
        </p:nvCxnSpPr>
        <p:spPr>
          <a:xfrm>
            <a:off x="2957875" y="1849134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7BCC3D-B57A-4728-A485-E65F688C5959}"/>
              </a:ext>
            </a:extLst>
          </p:cNvPr>
          <p:cNvSpPr txBox="1"/>
          <p:nvPr/>
        </p:nvSpPr>
        <p:spPr>
          <a:xfrm>
            <a:off x="2950169" y="1787602"/>
            <a:ext cx="18923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JSON message with text to read out or audio file to play</a:t>
            </a:r>
            <a:endParaRPr lang="en-GB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0958AE-9219-4413-88ED-F4F95CD4B267}"/>
              </a:ext>
            </a:extLst>
          </p:cNvPr>
          <p:cNvSpPr/>
          <p:nvPr/>
        </p:nvSpPr>
        <p:spPr>
          <a:xfrm>
            <a:off x="5611450" y="3453328"/>
            <a:ext cx="1600200" cy="431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Audio Player</a:t>
            </a:r>
            <a:endParaRPr lang="en-GB" sz="1400" dirty="0"/>
          </a:p>
        </p:txBody>
      </p:sp>
      <p:sp>
        <p:nvSpPr>
          <p:cNvPr id="13" name="Action Button: Sound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5DC521F-7968-4F63-A82B-DB74992718E0}"/>
              </a:ext>
            </a:extLst>
          </p:cNvPr>
          <p:cNvSpPr/>
          <p:nvPr/>
        </p:nvSpPr>
        <p:spPr>
          <a:xfrm>
            <a:off x="7613054" y="3475980"/>
            <a:ext cx="381000" cy="381000"/>
          </a:xfrm>
          <a:prstGeom prst="actionButtonSou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80FCC9-5C64-4783-B02C-9C20A5A491BD}"/>
              </a:ext>
            </a:extLst>
          </p:cNvPr>
          <p:cNvCxnSpPr>
            <a:stCxn id="12" idx="3"/>
            <a:endCxn id="13" idx="2"/>
          </p:cNvCxnSpPr>
          <p:nvPr/>
        </p:nvCxnSpPr>
        <p:spPr>
          <a:xfrm flipV="1">
            <a:off x="7211650" y="3666480"/>
            <a:ext cx="401404" cy="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D68989-6DF3-496D-9E4D-3550391E5831}"/>
              </a:ext>
            </a:extLst>
          </p:cNvPr>
          <p:cNvSpPr txBox="1"/>
          <p:nvPr/>
        </p:nvSpPr>
        <p:spPr>
          <a:xfrm>
            <a:off x="7606075" y="4058934"/>
            <a:ext cx="706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Speaker</a:t>
            </a:r>
            <a:endParaRPr lang="en-GB" sz="1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0FED2B-252E-432B-90B2-EED6197EA29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972888" y="2534934"/>
            <a:ext cx="256638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CEA7EB-241F-4375-B359-72788DD9A509}"/>
              </a:ext>
            </a:extLst>
          </p:cNvPr>
          <p:cNvCxnSpPr>
            <a:cxnSpLocks/>
          </p:cNvCxnSpPr>
          <p:nvPr/>
        </p:nvCxnSpPr>
        <p:spPr>
          <a:xfrm>
            <a:off x="6539275" y="2534934"/>
            <a:ext cx="0" cy="918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10D811-822F-4547-BCAE-3D3451657355}"/>
              </a:ext>
            </a:extLst>
          </p:cNvPr>
          <p:cNvSpPr txBox="1"/>
          <p:nvPr/>
        </p:nvSpPr>
        <p:spPr>
          <a:xfrm>
            <a:off x="4371823" y="3669184"/>
            <a:ext cx="786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Audio file</a:t>
            </a:r>
            <a:endParaRPr lang="en-GB" sz="11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2D1D19-3FF6-4636-B66C-80918435E195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>
            <a:off x="2950170" y="2649631"/>
            <a:ext cx="0" cy="73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B4B307B-9C64-408C-A5C3-63EE173CF741}"/>
              </a:ext>
            </a:extLst>
          </p:cNvPr>
          <p:cNvSpPr txBox="1"/>
          <p:nvPr/>
        </p:nvSpPr>
        <p:spPr>
          <a:xfrm>
            <a:off x="2896117" y="2877438"/>
            <a:ext cx="1095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Text message</a:t>
            </a:r>
            <a:endParaRPr lang="en-GB" sz="11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A842A1-28D1-4099-BE56-6503BA1941D7}"/>
              </a:ext>
            </a:extLst>
          </p:cNvPr>
          <p:cNvSpPr/>
          <p:nvPr/>
        </p:nvSpPr>
        <p:spPr>
          <a:xfrm>
            <a:off x="1927452" y="3388935"/>
            <a:ext cx="2045436" cy="5711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Polly Communicator</a:t>
            </a:r>
            <a:endParaRPr lang="en-GB" sz="1200" dirty="0"/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DCD6C438-0827-4153-8FB2-9CBD1E091516}"/>
              </a:ext>
            </a:extLst>
          </p:cNvPr>
          <p:cNvSpPr/>
          <p:nvPr/>
        </p:nvSpPr>
        <p:spPr>
          <a:xfrm>
            <a:off x="519475" y="3019283"/>
            <a:ext cx="990600" cy="658651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AWSPolly</a:t>
            </a:r>
            <a:endParaRPr lang="en-GB" sz="1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A289C5-87D0-484D-8CDE-7E58BF06E324}"/>
              </a:ext>
            </a:extLst>
          </p:cNvPr>
          <p:cNvCxnSpPr/>
          <p:nvPr/>
        </p:nvCxnSpPr>
        <p:spPr>
          <a:xfrm flipV="1">
            <a:off x="2272075" y="3139048"/>
            <a:ext cx="0" cy="2498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7F9E37D-0C07-44EB-AAC9-DE024C99C3D3}"/>
              </a:ext>
            </a:extLst>
          </p:cNvPr>
          <p:cNvCxnSpPr>
            <a:cxnSpLocks/>
          </p:cNvCxnSpPr>
          <p:nvPr/>
        </p:nvCxnSpPr>
        <p:spPr>
          <a:xfrm flipH="1">
            <a:off x="1510075" y="3139048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E435C0B-CB2E-4CDD-A91C-75C0BAEDA134}"/>
              </a:ext>
            </a:extLst>
          </p:cNvPr>
          <p:cNvCxnSpPr/>
          <p:nvPr/>
        </p:nvCxnSpPr>
        <p:spPr>
          <a:xfrm>
            <a:off x="1052875" y="3830334"/>
            <a:ext cx="874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EBE8F6-BA79-421C-8048-B330DF9982D0}"/>
              </a:ext>
            </a:extLst>
          </p:cNvPr>
          <p:cNvCxnSpPr/>
          <p:nvPr/>
        </p:nvCxnSpPr>
        <p:spPr>
          <a:xfrm flipV="1">
            <a:off x="1052875" y="3677934"/>
            <a:ext cx="0" cy="1524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57D64AF-0640-4A19-A7F6-C807D0064131}"/>
              </a:ext>
            </a:extLst>
          </p:cNvPr>
          <p:cNvSpPr txBox="1"/>
          <p:nvPr/>
        </p:nvSpPr>
        <p:spPr>
          <a:xfrm>
            <a:off x="1564128" y="2952356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Text Message</a:t>
            </a:r>
            <a:endParaRPr lang="en-GB" sz="9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6C2C88-1B18-4975-97DC-DC0CB3EA2006}"/>
              </a:ext>
            </a:extLst>
          </p:cNvPr>
          <p:cNvSpPr txBox="1"/>
          <p:nvPr/>
        </p:nvSpPr>
        <p:spPr>
          <a:xfrm>
            <a:off x="971167" y="37999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Synthesized audio</a:t>
            </a:r>
            <a:endParaRPr lang="en-GB" sz="9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B47CA87-F590-4F3B-8653-1B5B1A76633B}"/>
              </a:ext>
            </a:extLst>
          </p:cNvPr>
          <p:cNvCxnSpPr>
            <a:stCxn id="29" idx="3"/>
          </p:cNvCxnSpPr>
          <p:nvPr/>
        </p:nvCxnSpPr>
        <p:spPr>
          <a:xfrm>
            <a:off x="3972888" y="3674486"/>
            <a:ext cx="1651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71FC669-54EC-4660-9DEB-14BBC71128E4}"/>
              </a:ext>
            </a:extLst>
          </p:cNvPr>
          <p:cNvSpPr txBox="1"/>
          <p:nvPr/>
        </p:nvSpPr>
        <p:spPr>
          <a:xfrm>
            <a:off x="5848259" y="2323583"/>
            <a:ext cx="786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Audio file</a:t>
            </a:r>
            <a:endParaRPr lang="en-GB" sz="11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E2B2D90-0CF6-458C-B618-98346C1FB44A}"/>
              </a:ext>
            </a:extLst>
          </p:cNvPr>
          <p:cNvSpPr/>
          <p:nvPr/>
        </p:nvSpPr>
        <p:spPr>
          <a:xfrm>
            <a:off x="1842731" y="2203100"/>
            <a:ext cx="5458538" cy="2160604"/>
          </a:xfrm>
          <a:prstGeom prst="rect">
            <a:avLst/>
          </a:prstGeom>
          <a:noFill/>
          <a:ln w="31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37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Thank you!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0289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57&quot;&gt;&lt;property id=&quot;20148&quot; value=&quot;5&quot;/&gt;&lt;property id=&quot;20300&quot; value=&quot;Folie 1&quot;/&gt;&lt;property id=&quot;20307&quot; value=&quot;259&quot;/&gt;&lt;/object&gt;&lt;object type=&quot;3&quot; unique_id=&quot;10058&quot;&gt;&lt;property id=&quot;20148&quot; value=&quot;5&quot;/&gt;&lt;property id=&quot;20300&quot; value=&quot;Folie 2&quot;/&gt;&lt;property id=&quot;20307&quot; value=&quot;260&quot;/&gt;&lt;/object&gt;&lt;object type=&quot;3&quot; unique_id=&quot;10059&quot;&gt;&lt;property id=&quot;20148&quot; value=&quot;5&quot;/&gt;&lt;property id=&quot;20300&quot; value=&quot;Folie 3&quot;/&gt;&lt;property id=&quot;20307&quot; value=&quot;26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Uni_Praesentation_E1_RGB">
  <a:themeElements>
    <a:clrScheme name="Uni_Praesentation_E1_RGB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004A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428A"/>
      </a:accent6>
      <a:hlink>
        <a:srgbClr val="5781BD"/>
      </a:hlink>
      <a:folHlink>
        <a:srgbClr val="C1002A"/>
      </a:folHlink>
    </a:clrScheme>
    <a:fontScheme name="Uni_Praesentation_E1_RGB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ni_Praesentation_E1_RG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004A99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428A"/>
        </a:accent6>
        <a:hlink>
          <a:srgbClr val="5781BD"/>
        </a:hlink>
        <a:folHlink>
          <a:srgbClr val="C10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ni_Praesentation_E1_RGB">
  <a:themeElements>
    <a:clrScheme name="Uni_Praesentation_E1_RGB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004A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428A"/>
      </a:accent6>
      <a:hlink>
        <a:srgbClr val="5781BD"/>
      </a:hlink>
      <a:folHlink>
        <a:srgbClr val="C1002A"/>
      </a:folHlink>
    </a:clrScheme>
    <a:fontScheme name="Uni_Praesentation_E1_RGB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ni_Praesentation_E1_RG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004A99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428A"/>
        </a:accent6>
        <a:hlink>
          <a:srgbClr val="5781BD"/>
        </a:hlink>
        <a:folHlink>
          <a:srgbClr val="C10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Uni_Praesentation_E1_RGB_16_9</Template>
  <TotalTime>55</TotalTime>
  <Words>176</Words>
  <Application>Microsoft Office PowerPoint</Application>
  <PresentationFormat>Custom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Wingdings</vt:lpstr>
      <vt:lpstr>Uni_Praesentation_E1_RGB</vt:lpstr>
      <vt:lpstr>1_Uni_Praesentation_E1_RGB</vt:lpstr>
      <vt:lpstr>Ubiquitos Computing Lab</vt:lpstr>
      <vt:lpstr>Clues Finder</vt:lpstr>
      <vt:lpstr>Enabling clues finder</vt:lpstr>
      <vt:lpstr>Clues finder development</vt:lpstr>
      <vt:lpstr>Text-to-Speech</vt:lpstr>
      <vt:lpstr>Thank you!</vt:lpstr>
    </vt:vector>
  </TitlesOfParts>
  <Company>edv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Ubiquitos Computing Lab</dc:title>
  <dc:creator>saurav shanu</dc:creator>
  <cp:lastModifiedBy>saurav shanu</cp:lastModifiedBy>
  <cp:revision>7</cp:revision>
  <cp:lastPrinted>2009-07-21T13:24:06Z</cp:lastPrinted>
  <dcterms:created xsi:type="dcterms:W3CDTF">2020-02-13T22:46:50Z</dcterms:created>
  <dcterms:modified xsi:type="dcterms:W3CDTF">2020-02-13T23:42:43Z</dcterms:modified>
</cp:coreProperties>
</file>