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svg"/><Relationship Id="rId1"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9.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svg"/><Relationship Id="rId1"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8A73B5-7D8F-4247-BF39-12A83095F315}"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D05D2FE-D34D-4447-942C-2A3973A0F061}">
      <dgm:prSet/>
      <dgm:spPr/>
      <dgm:t>
        <a:bodyPr/>
        <a:lstStyle/>
        <a:p>
          <a:pPr>
            <a:defRPr b="1"/>
          </a:pPr>
          <a:r>
            <a:rPr lang="de-DE"/>
            <a:t>Doors</a:t>
          </a:r>
          <a:endParaRPr lang="en-US"/>
        </a:p>
      </dgm:t>
    </dgm:pt>
    <dgm:pt modelId="{334748AB-6572-40C7-B28F-11B28E49BAE5}" type="parTrans" cxnId="{61A9FD69-2F23-4065-9C68-05E7898A8A51}">
      <dgm:prSet/>
      <dgm:spPr/>
      <dgm:t>
        <a:bodyPr/>
        <a:lstStyle/>
        <a:p>
          <a:endParaRPr lang="en-US"/>
        </a:p>
      </dgm:t>
    </dgm:pt>
    <dgm:pt modelId="{674B3891-C502-40CA-9852-0EF89CDC009C}" type="sibTrans" cxnId="{61A9FD69-2F23-4065-9C68-05E7898A8A51}">
      <dgm:prSet/>
      <dgm:spPr/>
      <dgm:t>
        <a:bodyPr/>
        <a:lstStyle/>
        <a:p>
          <a:endParaRPr lang="en-US"/>
        </a:p>
      </dgm:t>
    </dgm:pt>
    <dgm:pt modelId="{08A32A2F-B732-4CE9-88D7-BF9100E1C658}">
      <dgm:prSet/>
      <dgm:spPr/>
      <dgm:t>
        <a:bodyPr/>
        <a:lstStyle/>
        <a:p>
          <a:r>
            <a:rPr lang="de-DE"/>
            <a:t>Materials</a:t>
          </a:r>
          <a:endParaRPr lang="en-US"/>
        </a:p>
      </dgm:t>
    </dgm:pt>
    <dgm:pt modelId="{C29AA6D8-7E27-488D-BD22-E15CA65A261B}" type="parTrans" cxnId="{C1FD7AF5-50EC-4DC3-A504-9080BEAC4FC4}">
      <dgm:prSet/>
      <dgm:spPr/>
      <dgm:t>
        <a:bodyPr/>
        <a:lstStyle/>
        <a:p>
          <a:endParaRPr lang="en-US"/>
        </a:p>
      </dgm:t>
    </dgm:pt>
    <dgm:pt modelId="{760BE700-D063-495D-A642-67FE4EFA1744}" type="sibTrans" cxnId="{C1FD7AF5-50EC-4DC3-A504-9080BEAC4FC4}">
      <dgm:prSet/>
      <dgm:spPr/>
      <dgm:t>
        <a:bodyPr/>
        <a:lstStyle/>
        <a:p>
          <a:endParaRPr lang="en-US"/>
        </a:p>
      </dgm:t>
    </dgm:pt>
    <dgm:pt modelId="{A701EDCA-2DBE-4570-A742-3868C2DA582A}">
      <dgm:prSet/>
      <dgm:spPr/>
      <dgm:t>
        <a:bodyPr/>
        <a:lstStyle/>
        <a:p>
          <a:r>
            <a:rPr lang="de-DE"/>
            <a:t>Mechanism</a:t>
          </a:r>
          <a:endParaRPr lang="en-US"/>
        </a:p>
      </dgm:t>
    </dgm:pt>
    <dgm:pt modelId="{77CC9206-D2F4-4C47-A6A2-F35E9D715023}" type="parTrans" cxnId="{C39D342D-48BA-4F04-A624-3AED46966B30}">
      <dgm:prSet/>
      <dgm:spPr/>
      <dgm:t>
        <a:bodyPr/>
        <a:lstStyle/>
        <a:p>
          <a:endParaRPr lang="en-US"/>
        </a:p>
      </dgm:t>
    </dgm:pt>
    <dgm:pt modelId="{851A9522-D074-471B-9211-D000E8823027}" type="sibTrans" cxnId="{C39D342D-48BA-4F04-A624-3AED46966B30}">
      <dgm:prSet/>
      <dgm:spPr/>
      <dgm:t>
        <a:bodyPr/>
        <a:lstStyle/>
        <a:p>
          <a:endParaRPr lang="en-US"/>
        </a:p>
      </dgm:t>
    </dgm:pt>
    <dgm:pt modelId="{0D21CDE1-6035-4C81-A43E-8EB5D8D6B979}">
      <dgm:prSet/>
      <dgm:spPr/>
      <dgm:t>
        <a:bodyPr/>
        <a:lstStyle/>
        <a:p>
          <a:r>
            <a:rPr lang="de-DE"/>
            <a:t>Sensors</a:t>
          </a:r>
          <a:endParaRPr lang="en-US"/>
        </a:p>
      </dgm:t>
    </dgm:pt>
    <dgm:pt modelId="{7369A75A-93E4-4F28-A280-6A0C0E7E15C3}" type="parTrans" cxnId="{283A37F9-8E00-4998-ADB3-1CD6AB19B9E6}">
      <dgm:prSet/>
      <dgm:spPr/>
      <dgm:t>
        <a:bodyPr/>
        <a:lstStyle/>
        <a:p>
          <a:endParaRPr lang="en-US"/>
        </a:p>
      </dgm:t>
    </dgm:pt>
    <dgm:pt modelId="{25563037-0052-4FD5-86BD-0DCD785A4187}" type="sibTrans" cxnId="{283A37F9-8E00-4998-ADB3-1CD6AB19B9E6}">
      <dgm:prSet/>
      <dgm:spPr/>
      <dgm:t>
        <a:bodyPr/>
        <a:lstStyle/>
        <a:p>
          <a:endParaRPr lang="en-US"/>
        </a:p>
      </dgm:t>
    </dgm:pt>
    <dgm:pt modelId="{5DBAA4A8-1B48-4337-8861-B6AE663852F6}">
      <dgm:prSet/>
      <dgm:spPr/>
      <dgm:t>
        <a:bodyPr/>
        <a:lstStyle/>
        <a:p>
          <a:pPr>
            <a:defRPr b="1"/>
          </a:pPr>
          <a:r>
            <a:rPr lang="de-DE"/>
            <a:t>First Puzzle</a:t>
          </a:r>
          <a:endParaRPr lang="en-US"/>
        </a:p>
      </dgm:t>
    </dgm:pt>
    <dgm:pt modelId="{511034F2-C0D0-4B4D-9BB9-E493EF31EC3E}" type="parTrans" cxnId="{C3B71857-11E8-4B91-A5C4-BA3179972A05}">
      <dgm:prSet/>
      <dgm:spPr/>
      <dgm:t>
        <a:bodyPr/>
        <a:lstStyle/>
        <a:p>
          <a:endParaRPr lang="en-US"/>
        </a:p>
      </dgm:t>
    </dgm:pt>
    <dgm:pt modelId="{E43F3606-7335-4C97-85C4-ABF18836EC89}" type="sibTrans" cxnId="{C3B71857-11E8-4B91-A5C4-BA3179972A05}">
      <dgm:prSet/>
      <dgm:spPr/>
      <dgm:t>
        <a:bodyPr/>
        <a:lstStyle/>
        <a:p>
          <a:endParaRPr lang="en-US"/>
        </a:p>
      </dgm:t>
    </dgm:pt>
    <dgm:pt modelId="{35A2B9B1-48C6-4637-BBD0-016724171349}">
      <dgm:prSet/>
      <dgm:spPr/>
      <dgm:t>
        <a:bodyPr/>
        <a:lstStyle/>
        <a:p>
          <a:pPr>
            <a:defRPr b="1"/>
          </a:pPr>
          <a:r>
            <a:rPr lang="de-DE"/>
            <a:t>Detection of players</a:t>
          </a:r>
          <a:endParaRPr lang="en-US"/>
        </a:p>
      </dgm:t>
    </dgm:pt>
    <dgm:pt modelId="{8F2F50F6-CC4D-4112-B306-F54900566563}" type="parTrans" cxnId="{3713A7C5-68BF-4AF3-BAA6-CE6E02AF77A2}">
      <dgm:prSet/>
      <dgm:spPr/>
      <dgm:t>
        <a:bodyPr/>
        <a:lstStyle/>
        <a:p>
          <a:endParaRPr lang="en-US"/>
        </a:p>
      </dgm:t>
    </dgm:pt>
    <dgm:pt modelId="{CAA8EA95-5D91-47D0-BA66-F924B68A9B51}" type="sibTrans" cxnId="{3713A7C5-68BF-4AF3-BAA6-CE6E02AF77A2}">
      <dgm:prSet/>
      <dgm:spPr/>
      <dgm:t>
        <a:bodyPr/>
        <a:lstStyle/>
        <a:p>
          <a:endParaRPr lang="en-US"/>
        </a:p>
      </dgm:t>
    </dgm:pt>
    <dgm:pt modelId="{AD1D2920-03FA-4DDB-8F13-B324F9F87421}" type="pres">
      <dgm:prSet presAssocID="{918A73B5-7D8F-4247-BF39-12A83095F315}" presName="root" presStyleCnt="0">
        <dgm:presLayoutVars>
          <dgm:dir/>
          <dgm:resizeHandles val="exact"/>
        </dgm:presLayoutVars>
      </dgm:prSet>
      <dgm:spPr/>
    </dgm:pt>
    <dgm:pt modelId="{53FBD256-4829-4995-BD55-FBD9220FA9FF}" type="pres">
      <dgm:prSet presAssocID="{9D05D2FE-D34D-4447-942C-2A3973A0F061}" presName="compNode" presStyleCnt="0"/>
      <dgm:spPr/>
    </dgm:pt>
    <dgm:pt modelId="{049A0CB4-5022-4037-B2A7-F54CEFA133E3}" type="pres">
      <dgm:prSet presAssocID="{9D05D2FE-D34D-4447-942C-2A3973A0F0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01850858-1774-4141-89CD-1BF215F9CA69}" type="pres">
      <dgm:prSet presAssocID="{9D05D2FE-D34D-4447-942C-2A3973A0F061}" presName="iconSpace" presStyleCnt="0"/>
      <dgm:spPr/>
    </dgm:pt>
    <dgm:pt modelId="{83860D85-B8B8-4AEB-A5AA-D0CB8C77632E}" type="pres">
      <dgm:prSet presAssocID="{9D05D2FE-D34D-4447-942C-2A3973A0F061}" presName="parTx" presStyleLbl="revTx" presStyleIdx="0" presStyleCnt="6">
        <dgm:presLayoutVars>
          <dgm:chMax val="0"/>
          <dgm:chPref val="0"/>
        </dgm:presLayoutVars>
      </dgm:prSet>
      <dgm:spPr/>
    </dgm:pt>
    <dgm:pt modelId="{3FE0D59E-B75C-464B-ABB1-7CF174A5E344}" type="pres">
      <dgm:prSet presAssocID="{9D05D2FE-D34D-4447-942C-2A3973A0F061}" presName="txSpace" presStyleCnt="0"/>
      <dgm:spPr/>
    </dgm:pt>
    <dgm:pt modelId="{1460A985-4C50-43FA-80A6-32D00852A9BF}" type="pres">
      <dgm:prSet presAssocID="{9D05D2FE-D34D-4447-942C-2A3973A0F061}" presName="desTx" presStyleLbl="revTx" presStyleIdx="1" presStyleCnt="6">
        <dgm:presLayoutVars/>
      </dgm:prSet>
      <dgm:spPr/>
    </dgm:pt>
    <dgm:pt modelId="{FDBA4072-464E-4B52-A0F2-34F4216C90C0}" type="pres">
      <dgm:prSet presAssocID="{674B3891-C502-40CA-9852-0EF89CDC009C}" presName="sibTrans" presStyleCnt="0"/>
      <dgm:spPr/>
    </dgm:pt>
    <dgm:pt modelId="{057C6B4D-7ECA-4715-921B-8EE511CBB345}" type="pres">
      <dgm:prSet presAssocID="{5DBAA4A8-1B48-4337-8861-B6AE663852F6}" presName="compNode" presStyleCnt="0"/>
      <dgm:spPr/>
    </dgm:pt>
    <dgm:pt modelId="{01B4CF2C-746A-4D0E-9CB0-0381C563B591}" type="pres">
      <dgm:prSet presAssocID="{5DBAA4A8-1B48-4337-8861-B6AE663852F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A2F9265D-50DC-48FD-BE74-00C609CF9162}" type="pres">
      <dgm:prSet presAssocID="{5DBAA4A8-1B48-4337-8861-B6AE663852F6}" presName="iconSpace" presStyleCnt="0"/>
      <dgm:spPr/>
    </dgm:pt>
    <dgm:pt modelId="{E2009120-C62F-4325-B538-8846847D9DCA}" type="pres">
      <dgm:prSet presAssocID="{5DBAA4A8-1B48-4337-8861-B6AE663852F6}" presName="parTx" presStyleLbl="revTx" presStyleIdx="2" presStyleCnt="6">
        <dgm:presLayoutVars>
          <dgm:chMax val="0"/>
          <dgm:chPref val="0"/>
        </dgm:presLayoutVars>
      </dgm:prSet>
      <dgm:spPr/>
    </dgm:pt>
    <dgm:pt modelId="{2679F78A-4EE2-49D4-B86E-8CBED5F77D49}" type="pres">
      <dgm:prSet presAssocID="{5DBAA4A8-1B48-4337-8861-B6AE663852F6}" presName="txSpace" presStyleCnt="0"/>
      <dgm:spPr/>
    </dgm:pt>
    <dgm:pt modelId="{105ACAC7-BFD9-46D2-A853-5D7B4A59E8A8}" type="pres">
      <dgm:prSet presAssocID="{5DBAA4A8-1B48-4337-8861-B6AE663852F6}" presName="desTx" presStyleLbl="revTx" presStyleIdx="3" presStyleCnt="6">
        <dgm:presLayoutVars/>
      </dgm:prSet>
      <dgm:spPr/>
    </dgm:pt>
    <dgm:pt modelId="{1A29C686-E119-43C9-B91D-50C38E3ECB73}" type="pres">
      <dgm:prSet presAssocID="{E43F3606-7335-4C97-85C4-ABF18836EC89}" presName="sibTrans" presStyleCnt="0"/>
      <dgm:spPr/>
    </dgm:pt>
    <dgm:pt modelId="{A1158CAD-D6C4-40E9-B846-64159FD51C87}" type="pres">
      <dgm:prSet presAssocID="{35A2B9B1-48C6-4637-BBD0-016724171349}" presName="compNode" presStyleCnt="0"/>
      <dgm:spPr/>
    </dgm:pt>
    <dgm:pt modelId="{54693A54-1696-4823-875B-039D2E9089F6}" type="pres">
      <dgm:prSet presAssocID="{35A2B9B1-48C6-4637-BBD0-0167241713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ren"/>
        </a:ext>
      </dgm:extLst>
    </dgm:pt>
    <dgm:pt modelId="{5015A3F1-8C91-4A22-B671-6E31A7844F5B}" type="pres">
      <dgm:prSet presAssocID="{35A2B9B1-48C6-4637-BBD0-016724171349}" presName="iconSpace" presStyleCnt="0"/>
      <dgm:spPr/>
    </dgm:pt>
    <dgm:pt modelId="{E76F7038-E311-4FE5-B0CC-D1B36D9E053B}" type="pres">
      <dgm:prSet presAssocID="{35A2B9B1-48C6-4637-BBD0-016724171349}" presName="parTx" presStyleLbl="revTx" presStyleIdx="4" presStyleCnt="6">
        <dgm:presLayoutVars>
          <dgm:chMax val="0"/>
          <dgm:chPref val="0"/>
        </dgm:presLayoutVars>
      </dgm:prSet>
      <dgm:spPr/>
    </dgm:pt>
    <dgm:pt modelId="{36C36109-B254-4C59-9EF0-A5B0BB5550AD}" type="pres">
      <dgm:prSet presAssocID="{35A2B9B1-48C6-4637-BBD0-016724171349}" presName="txSpace" presStyleCnt="0"/>
      <dgm:spPr/>
    </dgm:pt>
    <dgm:pt modelId="{298910C8-0A62-4D49-9522-75DE662EA410}" type="pres">
      <dgm:prSet presAssocID="{35A2B9B1-48C6-4637-BBD0-016724171349}" presName="desTx" presStyleLbl="revTx" presStyleIdx="5" presStyleCnt="6">
        <dgm:presLayoutVars/>
      </dgm:prSet>
      <dgm:spPr/>
    </dgm:pt>
  </dgm:ptLst>
  <dgm:cxnLst>
    <dgm:cxn modelId="{DEA1B62B-1C09-41EE-AFB4-35271D6D6AC6}" type="presOf" srcId="{0D21CDE1-6035-4C81-A43E-8EB5D8D6B979}" destId="{1460A985-4C50-43FA-80A6-32D00852A9BF}" srcOrd="0" destOrd="2" presId="urn:microsoft.com/office/officeart/2018/5/layout/CenteredIconLabelDescriptionList"/>
    <dgm:cxn modelId="{C39D342D-48BA-4F04-A624-3AED46966B30}" srcId="{9D05D2FE-D34D-4447-942C-2A3973A0F061}" destId="{A701EDCA-2DBE-4570-A742-3868C2DA582A}" srcOrd="1" destOrd="0" parTransId="{77CC9206-D2F4-4C47-A6A2-F35E9D715023}" sibTransId="{851A9522-D074-471B-9211-D000E8823027}"/>
    <dgm:cxn modelId="{61A9FD69-2F23-4065-9C68-05E7898A8A51}" srcId="{918A73B5-7D8F-4247-BF39-12A83095F315}" destId="{9D05D2FE-D34D-4447-942C-2A3973A0F061}" srcOrd="0" destOrd="0" parTransId="{334748AB-6572-40C7-B28F-11B28E49BAE5}" sibTransId="{674B3891-C502-40CA-9852-0EF89CDC009C}"/>
    <dgm:cxn modelId="{AF722C6C-6C72-4F09-B282-B7A3C62DAB22}" type="presOf" srcId="{918A73B5-7D8F-4247-BF39-12A83095F315}" destId="{AD1D2920-03FA-4DDB-8F13-B324F9F87421}" srcOrd="0" destOrd="0" presId="urn:microsoft.com/office/officeart/2018/5/layout/CenteredIconLabelDescriptionList"/>
    <dgm:cxn modelId="{C370ED6D-D4C1-495B-A445-BE98B2D668D0}" type="presOf" srcId="{35A2B9B1-48C6-4637-BBD0-016724171349}" destId="{E76F7038-E311-4FE5-B0CC-D1B36D9E053B}" srcOrd="0" destOrd="0" presId="urn:microsoft.com/office/officeart/2018/5/layout/CenteredIconLabelDescriptionList"/>
    <dgm:cxn modelId="{0C30E64F-00A6-4723-8D51-9270DBAA9F58}" type="presOf" srcId="{A701EDCA-2DBE-4570-A742-3868C2DA582A}" destId="{1460A985-4C50-43FA-80A6-32D00852A9BF}" srcOrd="0" destOrd="1" presId="urn:microsoft.com/office/officeart/2018/5/layout/CenteredIconLabelDescriptionList"/>
    <dgm:cxn modelId="{C3B71857-11E8-4B91-A5C4-BA3179972A05}" srcId="{918A73B5-7D8F-4247-BF39-12A83095F315}" destId="{5DBAA4A8-1B48-4337-8861-B6AE663852F6}" srcOrd="1" destOrd="0" parTransId="{511034F2-C0D0-4B4D-9BB9-E493EF31EC3E}" sibTransId="{E43F3606-7335-4C97-85C4-ABF18836EC89}"/>
    <dgm:cxn modelId="{A4CBFE87-12AF-4662-A167-D25B9AD76217}" type="presOf" srcId="{5DBAA4A8-1B48-4337-8861-B6AE663852F6}" destId="{E2009120-C62F-4325-B538-8846847D9DCA}" srcOrd="0" destOrd="0" presId="urn:microsoft.com/office/officeart/2018/5/layout/CenteredIconLabelDescriptionList"/>
    <dgm:cxn modelId="{D0929291-091E-42B7-97E3-8D7CC00F3D12}" type="presOf" srcId="{9D05D2FE-D34D-4447-942C-2A3973A0F061}" destId="{83860D85-B8B8-4AEB-A5AA-D0CB8C77632E}" srcOrd="0" destOrd="0" presId="urn:microsoft.com/office/officeart/2018/5/layout/CenteredIconLabelDescriptionList"/>
    <dgm:cxn modelId="{3713A7C5-68BF-4AF3-BAA6-CE6E02AF77A2}" srcId="{918A73B5-7D8F-4247-BF39-12A83095F315}" destId="{35A2B9B1-48C6-4637-BBD0-016724171349}" srcOrd="2" destOrd="0" parTransId="{8F2F50F6-CC4D-4112-B306-F54900566563}" sibTransId="{CAA8EA95-5D91-47D0-BA66-F924B68A9B51}"/>
    <dgm:cxn modelId="{40EB61DB-E72C-4857-93D2-87C694C536B9}" type="presOf" srcId="{08A32A2F-B732-4CE9-88D7-BF9100E1C658}" destId="{1460A985-4C50-43FA-80A6-32D00852A9BF}" srcOrd="0" destOrd="0" presId="urn:microsoft.com/office/officeart/2018/5/layout/CenteredIconLabelDescriptionList"/>
    <dgm:cxn modelId="{C1FD7AF5-50EC-4DC3-A504-9080BEAC4FC4}" srcId="{9D05D2FE-D34D-4447-942C-2A3973A0F061}" destId="{08A32A2F-B732-4CE9-88D7-BF9100E1C658}" srcOrd="0" destOrd="0" parTransId="{C29AA6D8-7E27-488D-BD22-E15CA65A261B}" sibTransId="{760BE700-D063-495D-A642-67FE4EFA1744}"/>
    <dgm:cxn modelId="{283A37F9-8E00-4998-ADB3-1CD6AB19B9E6}" srcId="{9D05D2FE-D34D-4447-942C-2A3973A0F061}" destId="{0D21CDE1-6035-4C81-A43E-8EB5D8D6B979}" srcOrd="2" destOrd="0" parTransId="{7369A75A-93E4-4F28-A280-6A0C0E7E15C3}" sibTransId="{25563037-0052-4FD5-86BD-0DCD785A4187}"/>
    <dgm:cxn modelId="{AB09C0E5-9843-4213-A1B8-2CC014867569}" type="presParOf" srcId="{AD1D2920-03FA-4DDB-8F13-B324F9F87421}" destId="{53FBD256-4829-4995-BD55-FBD9220FA9FF}" srcOrd="0" destOrd="0" presId="urn:microsoft.com/office/officeart/2018/5/layout/CenteredIconLabelDescriptionList"/>
    <dgm:cxn modelId="{0DB28A49-583D-4BA2-B45B-80DBDDC0F558}" type="presParOf" srcId="{53FBD256-4829-4995-BD55-FBD9220FA9FF}" destId="{049A0CB4-5022-4037-B2A7-F54CEFA133E3}" srcOrd="0" destOrd="0" presId="urn:microsoft.com/office/officeart/2018/5/layout/CenteredIconLabelDescriptionList"/>
    <dgm:cxn modelId="{ED696DB5-C927-4F87-AFB8-ADD13481395C}" type="presParOf" srcId="{53FBD256-4829-4995-BD55-FBD9220FA9FF}" destId="{01850858-1774-4141-89CD-1BF215F9CA69}" srcOrd="1" destOrd="0" presId="urn:microsoft.com/office/officeart/2018/5/layout/CenteredIconLabelDescriptionList"/>
    <dgm:cxn modelId="{62228075-E9EF-4947-AA37-3C96364CF826}" type="presParOf" srcId="{53FBD256-4829-4995-BD55-FBD9220FA9FF}" destId="{83860D85-B8B8-4AEB-A5AA-D0CB8C77632E}" srcOrd="2" destOrd="0" presId="urn:microsoft.com/office/officeart/2018/5/layout/CenteredIconLabelDescriptionList"/>
    <dgm:cxn modelId="{8FBBEC69-BA0A-4D96-AB47-AACD0163BD50}" type="presParOf" srcId="{53FBD256-4829-4995-BD55-FBD9220FA9FF}" destId="{3FE0D59E-B75C-464B-ABB1-7CF174A5E344}" srcOrd="3" destOrd="0" presId="urn:microsoft.com/office/officeart/2018/5/layout/CenteredIconLabelDescriptionList"/>
    <dgm:cxn modelId="{239DF974-B73A-417F-9E13-3383DC11035E}" type="presParOf" srcId="{53FBD256-4829-4995-BD55-FBD9220FA9FF}" destId="{1460A985-4C50-43FA-80A6-32D00852A9BF}" srcOrd="4" destOrd="0" presId="urn:microsoft.com/office/officeart/2018/5/layout/CenteredIconLabelDescriptionList"/>
    <dgm:cxn modelId="{035C462F-2D61-4EEF-A8C2-5E5EF601C611}" type="presParOf" srcId="{AD1D2920-03FA-4DDB-8F13-B324F9F87421}" destId="{FDBA4072-464E-4B52-A0F2-34F4216C90C0}" srcOrd="1" destOrd="0" presId="urn:microsoft.com/office/officeart/2018/5/layout/CenteredIconLabelDescriptionList"/>
    <dgm:cxn modelId="{CD46D436-1A11-413F-ACFB-29305B7AD54D}" type="presParOf" srcId="{AD1D2920-03FA-4DDB-8F13-B324F9F87421}" destId="{057C6B4D-7ECA-4715-921B-8EE511CBB345}" srcOrd="2" destOrd="0" presId="urn:microsoft.com/office/officeart/2018/5/layout/CenteredIconLabelDescriptionList"/>
    <dgm:cxn modelId="{BF8FC6FC-6B5F-4D23-B6DD-A96B1D8E9DC0}" type="presParOf" srcId="{057C6B4D-7ECA-4715-921B-8EE511CBB345}" destId="{01B4CF2C-746A-4D0E-9CB0-0381C563B591}" srcOrd="0" destOrd="0" presId="urn:microsoft.com/office/officeart/2018/5/layout/CenteredIconLabelDescriptionList"/>
    <dgm:cxn modelId="{BADE6506-1F13-4DE5-9808-768DC2F53DC1}" type="presParOf" srcId="{057C6B4D-7ECA-4715-921B-8EE511CBB345}" destId="{A2F9265D-50DC-48FD-BE74-00C609CF9162}" srcOrd="1" destOrd="0" presId="urn:microsoft.com/office/officeart/2018/5/layout/CenteredIconLabelDescriptionList"/>
    <dgm:cxn modelId="{E47082E2-22A4-484F-831E-7B063C2387D9}" type="presParOf" srcId="{057C6B4D-7ECA-4715-921B-8EE511CBB345}" destId="{E2009120-C62F-4325-B538-8846847D9DCA}" srcOrd="2" destOrd="0" presId="urn:microsoft.com/office/officeart/2018/5/layout/CenteredIconLabelDescriptionList"/>
    <dgm:cxn modelId="{14128884-FB09-47C7-BA1B-8B42E0640F62}" type="presParOf" srcId="{057C6B4D-7ECA-4715-921B-8EE511CBB345}" destId="{2679F78A-4EE2-49D4-B86E-8CBED5F77D49}" srcOrd="3" destOrd="0" presId="urn:microsoft.com/office/officeart/2018/5/layout/CenteredIconLabelDescriptionList"/>
    <dgm:cxn modelId="{72612618-AA80-4DFE-8069-A7AD6FE98134}" type="presParOf" srcId="{057C6B4D-7ECA-4715-921B-8EE511CBB345}" destId="{105ACAC7-BFD9-46D2-A853-5D7B4A59E8A8}" srcOrd="4" destOrd="0" presId="urn:microsoft.com/office/officeart/2018/5/layout/CenteredIconLabelDescriptionList"/>
    <dgm:cxn modelId="{6ACF1A57-C18C-4ADE-B6B3-39C38C37C2CE}" type="presParOf" srcId="{AD1D2920-03FA-4DDB-8F13-B324F9F87421}" destId="{1A29C686-E119-43C9-B91D-50C38E3ECB73}" srcOrd="3" destOrd="0" presId="urn:microsoft.com/office/officeart/2018/5/layout/CenteredIconLabelDescriptionList"/>
    <dgm:cxn modelId="{B99E0417-718F-4D20-914E-BAF1F7457ECC}" type="presParOf" srcId="{AD1D2920-03FA-4DDB-8F13-B324F9F87421}" destId="{A1158CAD-D6C4-40E9-B846-64159FD51C87}" srcOrd="4" destOrd="0" presId="urn:microsoft.com/office/officeart/2018/5/layout/CenteredIconLabelDescriptionList"/>
    <dgm:cxn modelId="{6C1D7674-4A09-4E47-8499-5E3AA9F1D1AB}" type="presParOf" srcId="{A1158CAD-D6C4-40E9-B846-64159FD51C87}" destId="{54693A54-1696-4823-875B-039D2E9089F6}" srcOrd="0" destOrd="0" presId="urn:microsoft.com/office/officeart/2018/5/layout/CenteredIconLabelDescriptionList"/>
    <dgm:cxn modelId="{6B1FA512-E2A0-4413-8E13-34CC658FB717}" type="presParOf" srcId="{A1158CAD-D6C4-40E9-B846-64159FD51C87}" destId="{5015A3F1-8C91-4A22-B671-6E31A7844F5B}" srcOrd="1" destOrd="0" presId="urn:microsoft.com/office/officeart/2018/5/layout/CenteredIconLabelDescriptionList"/>
    <dgm:cxn modelId="{634FFDA2-0D9B-4D27-8224-42CDA2477C9A}" type="presParOf" srcId="{A1158CAD-D6C4-40E9-B846-64159FD51C87}" destId="{E76F7038-E311-4FE5-B0CC-D1B36D9E053B}" srcOrd="2" destOrd="0" presId="urn:microsoft.com/office/officeart/2018/5/layout/CenteredIconLabelDescriptionList"/>
    <dgm:cxn modelId="{A3525C7D-C3F0-4D39-9A22-421A99C631C6}" type="presParOf" srcId="{A1158CAD-D6C4-40E9-B846-64159FD51C87}" destId="{36C36109-B254-4C59-9EF0-A5B0BB5550AD}" srcOrd="3" destOrd="0" presId="urn:microsoft.com/office/officeart/2018/5/layout/CenteredIconLabelDescriptionList"/>
    <dgm:cxn modelId="{4701403B-809B-415B-89C2-8092C1EBD3D7}" type="presParOf" srcId="{A1158CAD-D6C4-40E9-B846-64159FD51C87}" destId="{298910C8-0A62-4D49-9522-75DE662EA41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A53263-6E60-4FAA-BD10-9FB813AFEBF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583828-EB7A-416A-AE86-7FE96CD14331}">
      <dgm:prSet/>
      <dgm:spPr/>
      <dgm:t>
        <a:bodyPr/>
        <a:lstStyle/>
        <a:p>
          <a:r>
            <a:rPr lang="en-US" b="1"/>
            <a:t>Detection of closed door</a:t>
          </a:r>
          <a:endParaRPr lang="en-US"/>
        </a:p>
      </dgm:t>
    </dgm:pt>
    <dgm:pt modelId="{97F085C1-033D-45EF-A54B-0A31703E2F60}" type="parTrans" cxnId="{17606F11-4CA4-4100-BF22-9C6ED4C559A6}">
      <dgm:prSet/>
      <dgm:spPr/>
      <dgm:t>
        <a:bodyPr/>
        <a:lstStyle/>
        <a:p>
          <a:endParaRPr lang="en-US"/>
        </a:p>
      </dgm:t>
    </dgm:pt>
    <dgm:pt modelId="{92EB4A9F-EF8F-4EE1-8B1E-B9ED507239B0}" type="sibTrans" cxnId="{17606F11-4CA4-4100-BF22-9C6ED4C559A6}">
      <dgm:prSet/>
      <dgm:spPr/>
      <dgm:t>
        <a:bodyPr/>
        <a:lstStyle/>
        <a:p>
          <a:endParaRPr lang="en-US"/>
        </a:p>
      </dgm:t>
    </dgm:pt>
    <dgm:pt modelId="{F5A12DC8-EFFF-4B18-B299-28AFBCD43771}">
      <dgm:prSet/>
      <dgm:spPr/>
      <dgm:t>
        <a:bodyPr/>
        <a:lstStyle/>
        <a:p>
          <a:r>
            <a:rPr lang="en-US"/>
            <a:t>Pressure sensor</a:t>
          </a:r>
        </a:p>
      </dgm:t>
    </dgm:pt>
    <dgm:pt modelId="{E572D478-1F38-4B50-B7D3-36D143332D3B}" type="parTrans" cxnId="{714DBE46-2FA3-4316-94B7-A7AE54A407D9}">
      <dgm:prSet/>
      <dgm:spPr/>
      <dgm:t>
        <a:bodyPr/>
        <a:lstStyle/>
        <a:p>
          <a:endParaRPr lang="en-US"/>
        </a:p>
      </dgm:t>
    </dgm:pt>
    <dgm:pt modelId="{4B7E590C-E29B-4A6F-90F1-56E24A76170D}" type="sibTrans" cxnId="{714DBE46-2FA3-4316-94B7-A7AE54A407D9}">
      <dgm:prSet/>
      <dgm:spPr/>
      <dgm:t>
        <a:bodyPr/>
        <a:lstStyle/>
        <a:p>
          <a:endParaRPr lang="en-US"/>
        </a:p>
      </dgm:t>
    </dgm:pt>
    <dgm:pt modelId="{02E902A2-0321-48AF-975C-7C472542D752}">
      <dgm:prSet/>
      <dgm:spPr/>
      <dgm:t>
        <a:bodyPr/>
        <a:lstStyle/>
        <a:p>
          <a:r>
            <a:rPr lang="en-US"/>
            <a:t>Feedback from motor?</a:t>
          </a:r>
        </a:p>
      </dgm:t>
    </dgm:pt>
    <dgm:pt modelId="{E9382C44-9119-4D42-90C2-B474CAFC7F2A}" type="parTrans" cxnId="{E73F9756-FDAC-4237-A457-B1EB7E56EE42}">
      <dgm:prSet/>
      <dgm:spPr/>
      <dgm:t>
        <a:bodyPr/>
        <a:lstStyle/>
        <a:p>
          <a:endParaRPr lang="en-US"/>
        </a:p>
      </dgm:t>
    </dgm:pt>
    <dgm:pt modelId="{7FC87D6E-6A03-487F-8FE1-7AF39B8CB202}" type="sibTrans" cxnId="{E73F9756-FDAC-4237-A457-B1EB7E56EE42}">
      <dgm:prSet/>
      <dgm:spPr/>
      <dgm:t>
        <a:bodyPr/>
        <a:lstStyle/>
        <a:p>
          <a:endParaRPr lang="en-US"/>
        </a:p>
      </dgm:t>
    </dgm:pt>
    <dgm:pt modelId="{1423B36B-42F5-44EB-8DC7-662479381787}">
      <dgm:prSet/>
      <dgm:spPr/>
      <dgm:t>
        <a:bodyPr/>
        <a:lstStyle/>
        <a:p>
          <a:r>
            <a:rPr lang="en-US" b="1"/>
            <a:t>Detection of objects in closing area</a:t>
          </a:r>
          <a:endParaRPr lang="en-US"/>
        </a:p>
      </dgm:t>
    </dgm:pt>
    <dgm:pt modelId="{7C59BB62-F316-402B-89F2-BDC0CB0CACA4}" type="parTrans" cxnId="{61CB09F7-B4DA-41D3-9B3C-4FE84693EDE2}">
      <dgm:prSet/>
      <dgm:spPr/>
      <dgm:t>
        <a:bodyPr/>
        <a:lstStyle/>
        <a:p>
          <a:endParaRPr lang="en-US"/>
        </a:p>
      </dgm:t>
    </dgm:pt>
    <dgm:pt modelId="{18F253D9-95F3-499B-878E-621D91BC3728}" type="sibTrans" cxnId="{61CB09F7-B4DA-41D3-9B3C-4FE84693EDE2}">
      <dgm:prSet/>
      <dgm:spPr/>
      <dgm:t>
        <a:bodyPr/>
        <a:lstStyle/>
        <a:p>
          <a:endParaRPr lang="en-US"/>
        </a:p>
      </dgm:t>
    </dgm:pt>
    <dgm:pt modelId="{7138DD6B-09B3-4F61-A201-464A84E086E2}">
      <dgm:prSet/>
      <dgm:spPr/>
      <dgm:t>
        <a:bodyPr/>
        <a:lstStyle/>
        <a:p>
          <a:r>
            <a:rPr lang="en-US"/>
            <a:t>Infrared emitter and sensor</a:t>
          </a:r>
        </a:p>
      </dgm:t>
    </dgm:pt>
    <dgm:pt modelId="{1827BF02-98C7-4B92-9BC8-A273AC47BECD}" type="parTrans" cxnId="{FE3D5EDD-4836-4CFE-963B-3156E87BD992}">
      <dgm:prSet/>
      <dgm:spPr/>
      <dgm:t>
        <a:bodyPr/>
        <a:lstStyle/>
        <a:p>
          <a:endParaRPr lang="en-US"/>
        </a:p>
      </dgm:t>
    </dgm:pt>
    <dgm:pt modelId="{46E44B60-3922-4BE1-A7FC-D6038635A1D1}" type="sibTrans" cxnId="{FE3D5EDD-4836-4CFE-963B-3156E87BD992}">
      <dgm:prSet/>
      <dgm:spPr/>
      <dgm:t>
        <a:bodyPr/>
        <a:lstStyle/>
        <a:p>
          <a:endParaRPr lang="en-US"/>
        </a:p>
      </dgm:t>
    </dgm:pt>
    <dgm:pt modelId="{1D164485-FD7C-424A-8B7D-7FA534F63443}" type="pres">
      <dgm:prSet presAssocID="{93A53263-6E60-4FAA-BD10-9FB813AFEBFF}" presName="root" presStyleCnt="0">
        <dgm:presLayoutVars>
          <dgm:dir/>
          <dgm:resizeHandles val="exact"/>
        </dgm:presLayoutVars>
      </dgm:prSet>
      <dgm:spPr/>
    </dgm:pt>
    <dgm:pt modelId="{4C82EB68-4083-4780-869F-75F91951859D}" type="pres">
      <dgm:prSet presAssocID="{08583828-EB7A-416A-AE86-7FE96CD14331}" presName="compNode" presStyleCnt="0"/>
      <dgm:spPr/>
    </dgm:pt>
    <dgm:pt modelId="{681933B0-E6FD-49BA-8B4A-6BA6E7A33A25}" type="pres">
      <dgm:prSet presAssocID="{08583828-EB7A-416A-AE86-7FE96CD14331}" presName="bgRect" presStyleLbl="bgShp" presStyleIdx="0" presStyleCnt="2"/>
      <dgm:spPr/>
    </dgm:pt>
    <dgm:pt modelId="{526D9B29-ABEA-4E3E-BCB1-483DBEC1A47E}" type="pres">
      <dgm:prSet presAssocID="{08583828-EB7A-416A-AE86-7FE96CD1433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orClosed"/>
        </a:ext>
      </dgm:extLst>
    </dgm:pt>
    <dgm:pt modelId="{9368BB21-58B9-4691-9837-6B4B4482116D}" type="pres">
      <dgm:prSet presAssocID="{08583828-EB7A-416A-AE86-7FE96CD14331}" presName="spaceRect" presStyleCnt="0"/>
      <dgm:spPr/>
    </dgm:pt>
    <dgm:pt modelId="{E7F26DEF-8BF7-4BE5-A7E1-906CBB9A66BD}" type="pres">
      <dgm:prSet presAssocID="{08583828-EB7A-416A-AE86-7FE96CD14331}" presName="parTx" presStyleLbl="revTx" presStyleIdx="0" presStyleCnt="4">
        <dgm:presLayoutVars>
          <dgm:chMax val="0"/>
          <dgm:chPref val="0"/>
        </dgm:presLayoutVars>
      </dgm:prSet>
      <dgm:spPr/>
    </dgm:pt>
    <dgm:pt modelId="{BBDBEB3C-0FCC-41C9-85EF-97E16C06C007}" type="pres">
      <dgm:prSet presAssocID="{08583828-EB7A-416A-AE86-7FE96CD14331}" presName="desTx" presStyleLbl="revTx" presStyleIdx="1" presStyleCnt="4">
        <dgm:presLayoutVars/>
      </dgm:prSet>
      <dgm:spPr/>
    </dgm:pt>
    <dgm:pt modelId="{F3602497-7F52-40DF-B7B1-F5E266EC9F3D}" type="pres">
      <dgm:prSet presAssocID="{92EB4A9F-EF8F-4EE1-8B1E-B9ED507239B0}" presName="sibTrans" presStyleCnt="0"/>
      <dgm:spPr/>
    </dgm:pt>
    <dgm:pt modelId="{79E5BBB6-21A7-418A-BCB1-4BF41B95C394}" type="pres">
      <dgm:prSet presAssocID="{1423B36B-42F5-44EB-8DC7-662479381787}" presName="compNode" presStyleCnt="0"/>
      <dgm:spPr/>
    </dgm:pt>
    <dgm:pt modelId="{C716F3F9-1C74-443A-A372-F7E54F62E7BE}" type="pres">
      <dgm:prSet presAssocID="{1423B36B-42F5-44EB-8DC7-662479381787}" presName="bgRect" presStyleLbl="bgShp" presStyleIdx="1" presStyleCnt="2"/>
      <dgm:spPr/>
    </dgm:pt>
    <dgm:pt modelId="{00370761-704F-41DE-9FE3-65F6418E1968}" type="pres">
      <dgm:prSet presAssocID="{1423B36B-42F5-44EB-8DC7-66247938178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curity Camera"/>
        </a:ext>
      </dgm:extLst>
    </dgm:pt>
    <dgm:pt modelId="{A125E0A6-13E9-4B7B-B931-2F3E9EF079A5}" type="pres">
      <dgm:prSet presAssocID="{1423B36B-42F5-44EB-8DC7-662479381787}" presName="spaceRect" presStyleCnt="0"/>
      <dgm:spPr/>
    </dgm:pt>
    <dgm:pt modelId="{37765F91-8E10-4669-BBE5-C6494DE88CA9}" type="pres">
      <dgm:prSet presAssocID="{1423B36B-42F5-44EB-8DC7-662479381787}" presName="parTx" presStyleLbl="revTx" presStyleIdx="2" presStyleCnt="4">
        <dgm:presLayoutVars>
          <dgm:chMax val="0"/>
          <dgm:chPref val="0"/>
        </dgm:presLayoutVars>
      </dgm:prSet>
      <dgm:spPr/>
    </dgm:pt>
    <dgm:pt modelId="{A66F166B-F441-42F1-A877-2DC8D194C83E}" type="pres">
      <dgm:prSet presAssocID="{1423B36B-42F5-44EB-8DC7-662479381787}" presName="desTx" presStyleLbl="revTx" presStyleIdx="3" presStyleCnt="4">
        <dgm:presLayoutVars/>
      </dgm:prSet>
      <dgm:spPr/>
    </dgm:pt>
  </dgm:ptLst>
  <dgm:cxnLst>
    <dgm:cxn modelId="{17606F11-4CA4-4100-BF22-9C6ED4C559A6}" srcId="{93A53263-6E60-4FAA-BD10-9FB813AFEBFF}" destId="{08583828-EB7A-416A-AE86-7FE96CD14331}" srcOrd="0" destOrd="0" parTransId="{97F085C1-033D-45EF-A54B-0A31703E2F60}" sibTransId="{92EB4A9F-EF8F-4EE1-8B1E-B9ED507239B0}"/>
    <dgm:cxn modelId="{F3DD8B1D-2F64-4AC9-AE08-4872D9431AC1}" type="presOf" srcId="{F5A12DC8-EFFF-4B18-B299-28AFBCD43771}" destId="{BBDBEB3C-0FCC-41C9-85EF-97E16C06C007}" srcOrd="0" destOrd="0" presId="urn:microsoft.com/office/officeart/2018/2/layout/IconVerticalSolidList"/>
    <dgm:cxn modelId="{714DBE46-2FA3-4316-94B7-A7AE54A407D9}" srcId="{08583828-EB7A-416A-AE86-7FE96CD14331}" destId="{F5A12DC8-EFFF-4B18-B299-28AFBCD43771}" srcOrd="0" destOrd="0" parTransId="{E572D478-1F38-4B50-B7D3-36D143332D3B}" sibTransId="{4B7E590C-E29B-4A6F-90F1-56E24A76170D}"/>
    <dgm:cxn modelId="{89ADAF6A-2818-47B4-8975-B0661C1A76E9}" type="presOf" srcId="{7138DD6B-09B3-4F61-A201-464A84E086E2}" destId="{A66F166B-F441-42F1-A877-2DC8D194C83E}" srcOrd="0" destOrd="0" presId="urn:microsoft.com/office/officeart/2018/2/layout/IconVerticalSolidList"/>
    <dgm:cxn modelId="{E73F9756-FDAC-4237-A457-B1EB7E56EE42}" srcId="{08583828-EB7A-416A-AE86-7FE96CD14331}" destId="{02E902A2-0321-48AF-975C-7C472542D752}" srcOrd="1" destOrd="0" parTransId="{E9382C44-9119-4D42-90C2-B474CAFC7F2A}" sibTransId="{7FC87D6E-6A03-487F-8FE1-7AF39B8CB202}"/>
    <dgm:cxn modelId="{32A8277B-ED60-4C0F-A2CD-55D94BDC76AE}" type="presOf" srcId="{08583828-EB7A-416A-AE86-7FE96CD14331}" destId="{E7F26DEF-8BF7-4BE5-A7E1-906CBB9A66BD}" srcOrd="0" destOrd="0" presId="urn:microsoft.com/office/officeart/2018/2/layout/IconVerticalSolidList"/>
    <dgm:cxn modelId="{58C5A793-BA89-419E-A101-4FC5D3FC7DF1}" type="presOf" srcId="{93A53263-6E60-4FAA-BD10-9FB813AFEBFF}" destId="{1D164485-FD7C-424A-8B7D-7FA534F63443}" srcOrd="0" destOrd="0" presId="urn:microsoft.com/office/officeart/2018/2/layout/IconVerticalSolidList"/>
    <dgm:cxn modelId="{BFEFD6B0-E6B8-430F-99E1-DF66067A9CBB}" type="presOf" srcId="{02E902A2-0321-48AF-975C-7C472542D752}" destId="{BBDBEB3C-0FCC-41C9-85EF-97E16C06C007}" srcOrd="0" destOrd="1" presId="urn:microsoft.com/office/officeart/2018/2/layout/IconVerticalSolidList"/>
    <dgm:cxn modelId="{FE3D5EDD-4836-4CFE-963B-3156E87BD992}" srcId="{1423B36B-42F5-44EB-8DC7-662479381787}" destId="{7138DD6B-09B3-4F61-A201-464A84E086E2}" srcOrd="0" destOrd="0" parTransId="{1827BF02-98C7-4B92-9BC8-A273AC47BECD}" sibTransId="{46E44B60-3922-4BE1-A7FC-D6038635A1D1}"/>
    <dgm:cxn modelId="{61CB09F7-B4DA-41D3-9B3C-4FE84693EDE2}" srcId="{93A53263-6E60-4FAA-BD10-9FB813AFEBFF}" destId="{1423B36B-42F5-44EB-8DC7-662479381787}" srcOrd="1" destOrd="0" parTransId="{7C59BB62-F316-402B-89F2-BDC0CB0CACA4}" sibTransId="{18F253D9-95F3-499B-878E-621D91BC3728}"/>
    <dgm:cxn modelId="{4CEAC4FD-96FD-4967-9B3A-303FE64B0767}" type="presOf" srcId="{1423B36B-42F5-44EB-8DC7-662479381787}" destId="{37765F91-8E10-4669-BBE5-C6494DE88CA9}" srcOrd="0" destOrd="0" presId="urn:microsoft.com/office/officeart/2018/2/layout/IconVerticalSolidList"/>
    <dgm:cxn modelId="{1E7D5E97-D305-42AA-A2B1-09C6C43902F6}" type="presParOf" srcId="{1D164485-FD7C-424A-8B7D-7FA534F63443}" destId="{4C82EB68-4083-4780-869F-75F91951859D}" srcOrd="0" destOrd="0" presId="urn:microsoft.com/office/officeart/2018/2/layout/IconVerticalSolidList"/>
    <dgm:cxn modelId="{C76D3269-CCF5-40A6-BB32-52213533188A}" type="presParOf" srcId="{4C82EB68-4083-4780-869F-75F91951859D}" destId="{681933B0-E6FD-49BA-8B4A-6BA6E7A33A25}" srcOrd="0" destOrd="0" presId="urn:microsoft.com/office/officeart/2018/2/layout/IconVerticalSolidList"/>
    <dgm:cxn modelId="{B61145A4-C985-4D5F-92B6-AC5A4F725CB5}" type="presParOf" srcId="{4C82EB68-4083-4780-869F-75F91951859D}" destId="{526D9B29-ABEA-4E3E-BCB1-483DBEC1A47E}" srcOrd="1" destOrd="0" presId="urn:microsoft.com/office/officeart/2018/2/layout/IconVerticalSolidList"/>
    <dgm:cxn modelId="{C5629C95-1A7C-4E57-80FC-CE7D592C2F25}" type="presParOf" srcId="{4C82EB68-4083-4780-869F-75F91951859D}" destId="{9368BB21-58B9-4691-9837-6B4B4482116D}" srcOrd="2" destOrd="0" presId="urn:microsoft.com/office/officeart/2018/2/layout/IconVerticalSolidList"/>
    <dgm:cxn modelId="{90206601-AD9B-4919-8963-90E9A34E4E0E}" type="presParOf" srcId="{4C82EB68-4083-4780-869F-75F91951859D}" destId="{E7F26DEF-8BF7-4BE5-A7E1-906CBB9A66BD}" srcOrd="3" destOrd="0" presId="urn:microsoft.com/office/officeart/2018/2/layout/IconVerticalSolidList"/>
    <dgm:cxn modelId="{7001312A-1622-4439-AD2E-1DEAC4854D24}" type="presParOf" srcId="{4C82EB68-4083-4780-869F-75F91951859D}" destId="{BBDBEB3C-0FCC-41C9-85EF-97E16C06C007}" srcOrd="4" destOrd="0" presId="urn:microsoft.com/office/officeart/2018/2/layout/IconVerticalSolidList"/>
    <dgm:cxn modelId="{C66D54A3-B019-4985-AB7E-56E2F355CA21}" type="presParOf" srcId="{1D164485-FD7C-424A-8B7D-7FA534F63443}" destId="{F3602497-7F52-40DF-B7B1-F5E266EC9F3D}" srcOrd="1" destOrd="0" presId="urn:microsoft.com/office/officeart/2018/2/layout/IconVerticalSolidList"/>
    <dgm:cxn modelId="{A92801A8-0EB7-4CD2-ABA2-422C83A7A9CE}" type="presParOf" srcId="{1D164485-FD7C-424A-8B7D-7FA534F63443}" destId="{79E5BBB6-21A7-418A-BCB1-4BF41B95C394}" srcOrd="2" destOrd="0" presId="urn:microsoft.com/office/officeart/2018/2/layout/IconVerticalSolidList"/>
    <dgm:cxn modelId="{3230BE8A-677E-4797-AB38-7A7BAD1D0C8F}" type="presParOf" srcId="{79E5BBB6-21A7-418A-BCB1-4BF41B95C394}" destId="{C716F3F9-1C74-443A-A372-F7E54F62E7BE}" srcOrd="0" destOrd="0" presId="urn:microsoft.com/office/officeart/2018/2/layout/IconVerticalSolidList"/>
    <dgm:cxn modelId="{78F826AA-77F3-4C7F-A485-5A9FA2380920}" type="presParOf" srcId="{79E5BBB6-21A7-418A-BCB1-4BF41B95C394}" destId="{00370761-704F-41DE-9FE3-65F6418E1968}" srcOrd="1" destOrd="0" presId="urn:microsoft.com/office/officeart/2018/2/layout/IconVerticalSolidList"/>
    <dgm:cxn modelId="{82C4D30E-1D1D-4AD3-BEED-52950407623B}" type="presParOf" srcId="{79E5BBB6-21A7-418A-BCB1-4BF41B95C394}" destId="{A125E0A6-13E9-4B7B-B931-2F3E9EF079A5}" srcOrd="2" destOrd="0" presId="urn:microsoft.com/office/officeart/2018/2/layout/IconVerticalSolidList"/>
    <dgm:cxn modelId="{E7D4F8FE-8EE3-4F4A-B85A-63925D850C25}" type="presParOf" srcId="{79E5BBB6-21A7-418A-BCB1-4BF41B95C394}" destId="{37765F91-8E10-4669-BBE5-C6494DE88CA9}" srcOrd="3" destOrd="0" presId="urn:microsoft.com/office/officeart/2018/2/layout/IconVerticalSolidList"/>
    <dgm:cxn modelId="{A6D46AC3-F587-44FB-8707-8641182A659F}" type="presParOf" srcId="{79E5BBB6-21A7-418A-BCB1-4BF41B95C394}" destId="{A66F166B-F441-42F1-A877-2DC8D194C83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A0CB4-5022-4037-B2A7-F54CEFA133E3}">
      <dsp:nvSpPr>
        <dsp:cNvPr id="0" name=""/>
        <dsp:cNvSpPr/>
      </dsp:nvSpPr>
      <dsp:spPr>
        <a:xfrm>
          <a:off x="1020487" y="850508"/>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860D85-B8B8-4AEB-A5AA-D0CB8C77632E}">
      <dsp:nvSpPr>
        <dsp:cNvPr id="0" name=""/>
        <dsp:cNvSpPr/>
      </dsp:nvSpPr>
      <dsp:spPr>
        <a:xfrm>
          <a:off x="393" y="20630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b="1"/>
          </a:pPr>
          <a:r>
            <a:rPr lang="de-DE" sz="2900" kern="1200"/>
            <a:t>Doors</a:t>
          </a:r>
          <a:endParaRPr lang="en-US" sz="2900" kern="1200"/>
        </a:p>
      </dsp:txBody>
      <dsp:txXfrm>
        <a:off x="393" y="2063034"/>
        <a:ext cx="3138750" cy="470812"/>
      </dsp:txXfrm>
    </dsp:sp>
    <dsp:sp modelId="{1460A985-4C50-43FA-80A6-32D00852A9BF}">
      <dsp:nvSpPr>
        <dsp:cNvPr id="0" name=""/>
        <dsp:cNvSpPr/>
      </dsp:nvSpPr>
      <dsp:spPr>
        <a:xfrm>
          <a:off x="393" y="2586853"/>
          <a:ext cx="3138750" cy="913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de-DE" sz="1700" kern="1200"/>
            <a:t>Materials</a:t>
          </a:r>
          <a:endParaRPr lang="en-US" sz="1700" kern="1200"/>
        </a:p>
        <a:p>
          <a:pPr marL="0" lvl="0" indent="0" algn="ctr" defTabSz="755650">
            <a:lnSpc>
              <a:spcPct val="90000"/>
            </a:lnSpc>
            <a:spcBef>
              <a:spcPct val="0"/>
            </a:spcBef>
            <a:spcAft>
              <a:spcPct val="35000"/>
            </a:spcAft>
            <a:buNone/>
          </a:pPr>
          <a:r>
            <a:rPr lang="de-DE" sz="1700" kern="1200"/>
            <a:t>Mechanism</a:t>
          </a:r>
          <a:endParaRPr lang="en-US" sz="1700" kern="1200"/>
        </a:p>
        <a:p>
          <a:pPr marL="0" lvl="0" indent="0" algn="ctr" defTabSz="755650">
            <a:lnSpc>
              <a:spcPct val="90000"/>
            </a:lnSpc>
            <a:spcBef>
              <a:spcPct val="0"/>
            </a:spcBef>
            <a:spcAft>
              <a:spcPct val="35000"/>
            </a:spcAft>
            <a:buNone/>
          </a:pPr>
          <a:r>
            <a:rPr lang="de-DE" sz="1700" kern="1200"/>
            <a:t>Sensors</a:t>
          </a:r>
          <a:endParaRPr lang="en-US" sz="1700" kern="1200"/>
        </a:p>
      </dsp:txBody>
      <dsp:txXfrm>
        <a:off x="393" y="2586853"/>
        <a:ext cx="3138750" cy="913976"/>
      </dsp:txXfrm>
    </dsp:sp>
    <dsp:sp modelId="{01B4CF2C-746A-4D0E-9CB0-0381C563B591}">
      <dsp:nvSpPr>
        <dsp:cNvPr id="0" name=""/>
        <dsp:cNvSpPr/>
      </dsp:nvSpPr>
      <dsp:spPr>
        <a:xfrm>
          <a:off x="4708518" y="850508"/>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009120-C62F-4325-B538-8846847D9DCA}">
      <dsp:nvSpPr>
        <dsp:cNvPr id="0" name=""/>
        <dsp:cNvSpPr/>
      </dsp:nvSpPr>
      <dsp:spPr>
        <a:xfrm>
          <a:off x="3688425" y="20630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b="1"/>
          </a:pPr>
          <a:r>
            <a:rPr lang="de-DE" sz="2900" kern="1200"/>
            <a:t>First Puzzle</a:t>
          </a:r>
          <a:endParaRPr lang="en-US" sz="2900" kern="1200"/>
        </a:p>
      </dsp:txBody>
      <dsp:txXfrm>
        <a:off x="3688425" y="2063034"/>
        <a:ext cx="3138750" cy="470812"/>
      </dsp:txXfrm>
    </dsp:sp>
    <dsp:sp modelId="{105ACAC7-BFD9-46D2-A853-5D7B4A59E8A8}">
      <dsp:nvSpPr>
        <dsp:cNvPr id="0" name=""/>
        <dsp:cNvSpPr/>
      </dsp:nvSpPr>
      <dsp:spPr>
        <a:xfrm>
          <a:off x="3688425" y="2586853"/>
          <a:ext cx="3138750" cy="913976"/>
        </a:xfrm>
        <a:prstGeom prst="rect">
          <a:avLst/>
        </a:prstGeom>
        <a:noFill/>
        <a:ln>
          <a:noFill/>
        </a:ln>
        <a:effectLst/>
      </dsp:spPr>
      <dsp:style>
        <a:lnRef idx="0">
          <a:scrgbClr r="0" g="0" b="0"/>
        </a:lnRef>
        <a:fillRef idx="0">
          <a:scrgbClr r="0" g="0" b="0"/>
        </a:fillRef>
        <a:effectRef idx="0">
          <a:scrgbClr r="0" g="0" b="0"/>
        </a:effectRef>
        <a:fontRef idx="minor"/>
      </dsp:style>
    </dsp:sp>
    <dsp:sp modelId="{54693A54-1696-4823-875B-039D2E9089F6}">
      <dsp:nvSpPr>
        <dsp:cNvPr id="0" name=""/>
        <dsp:cNvSpPr/>
      </dsp:nvSpPr>
      <dsp:spPr>
        <a:xfrm>
          <a:off x="8396550" y="850508"/>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6F7038-E311-4FE5-B0CC-D1B36D9E053B}">
      <dsp:nvSpPr>
        <dsp:cNvPr id="0" name=""/>
        <dsp:cNvSpPr/>
      </dsp:nvSpPr>
      <dsp:spPr>
        <a:xfrm>
          <a:off x="7376456" y="20630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b="1"/>
          </a:pPr>
          <a:r>
            <a:rPr lang="de-DE" sz="2900" kern="1200"/>
            <a:t>Detection of players</a:t>
          </a:r>
          <a:endParaRPr lang="en-US" sz="2900" kern="1200"/>
        </a:p>
      </dsp:txBody>
      <dsp:txXfrm>
        <a:off x="7376456" y="2063034"/>
        <a:ext cx="3138750" cy="470812"/>
      </dsp:txXfrm>
    </dsp:sp>
    <dsp:sp modelId="{298910C8-0A62-4D49-9522-75DE662EA410}">
      <dsp:nvSpPr>
        <dsp:cNvPr id="0" name=""/>
        <dsp:cNvSpPr/>
      </dsp:nvSpPr>
      <dsp:spPr>
        <a:xfrm>
          <a:off x="7376456" y="2586853"/>
          <a:ext cx="3138750" cy="91397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933B0-E6FD-49BA-8B4A-6BA6E7A33A25}">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6D9B29-ABEA-4E3E-BCB1-483DBEC1A47E}">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F26DEF-8BF7-4BE5-A7E1-906CBB9A66BD}">
      <dsp:nvSpPr>
        <dsp:cNvPr id="0" name=""/>
        <dsp:cNvSpPr/>
      </dsp:nvSpPr>
      <dsp:spPr>
        <a:xfrm>
          <a:off x="2039300" y="956381"/>
          <a:ext cx="2931121"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b="1" kern="1200"/>
            <a:t>Detection of closed door</a:t>
          </a:r>
          <a:endParaRPr lang="en-US" sz="2500" kern="1200"/>
        </a:p>
      </dsp:txBody>
      <dsp:txXfrm>
        <a:off x="2039300" y="956381"/>
        <a:ext cx="2931121" cy="1765627"/>
      </dsp:txXfrm>
    </dsp:sp>
    <dsp:sp modelId="{BBDBEB3C-0FCC-41C9-85EF-97E16C06C007}">
      <dsp:nvSpPr>
        <dsp:cNvPr id="0" name=""/>
        <dsp:cNvSpPr/>
      </dsp:nvSpPr>
      <dsp:spPr>
        <a:xfrm>
          <a:off x="4970421" y="956381"/>
          <a:ext cx="1543182"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00100">
            <a:lnSpc>
              <a:spcPct val="90000"/>
            </a:lnSpc>
            <a:spcBef>
              <a:spcPct val="0"/>
            </a:spcBef>
            <a:spcAft>
              <a:spcPct val="35000"/>
            </a:spcAft>
            <a:buNone/>
          </a:pPr>
          <a:r>
            <a:rPr lang="en-US" sz="1800" kern="1200"/>
            <a:t>Pressure sensor</a:t>
          </a:r>
        </a:p>
        <a:p>
          <a:pPr marL="0" lvl="0" indent="0" algn="l" defTabSz="800100">
            <a:lnSpc>
              <a:spcPct val="90000"/>
            </a:lnSpc>
            <a:spcBef>
              <a:spcPct val="0"/>
            </a:spcBef>
            <a:spcAft>
              <a:spcPct val="35000"/>
            </a:spcAft>
            <a:buNone/>
          </a:pPr>
          <a:r>
            <a:rPr lang="en-US" sz="1800" kern="1200"/>
            <a:t>Feedback from motor?</a:t>
          </a:r>
        </a:p>
      </dsp:txBody>
      <dsp:txXfrm>
        <a:off x="4970421" y="956381"/>
        <a:ext cx="1543182" cy="1765627"/>
      </dsp:txXfrm>
    </dsp:sp>
    <dsp:sp modelId="{C716F3F9-1C74-443A-A372-F7E54F62E7BE}">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70761-704F-41DE-9FE3-65F6418E1968}">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765F91-8E10-4669-BBE5-C6494DE88CA9}">
      <dsp:nvSpPr>
        <dsp:cNvPr id="0" name=""/>
        <dsp:cNvSpPr/>
      </dsp:nvSpPr>
      <dsp:spPr>
        <a:xfrm>
          <a:off x="2039300" y="3163416"/>
          <a:ext cx="2931121"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b="1" kern="1200"/>
            <a:t>Detection of objects in closing area</a:t>
          </a:r>
          <a:endParaRPr lang="en-US" sz="2500" kern="1200"/>
        </a:p>
      </dsp:txBody>
      <dsp:txXfrm>
        <a:off x="2039300" y="3163416"/>
        <a:ext cx="2931121" cy="1765627"/>
      </dsp:txXfrm>
    </dsp:sp>
    <dsp:sp modelId="{A66F166B-F441-42F1-A877-2DC8D194C83E}">
      <dsp:nvSpPr>
        <dsp:cNvPr id="0" name=""/>
        <dsp:cNvSpPr/>
      </dsp:nvSpPr>
      <dsp:spPr>
        <a:xfrm>
          <a:off x="4970421" y="3163416"/>
          <a:ext cx="1543182"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00100">
            <a:lnSpc>
              <a:spcPct val="90000"/>
            </a:lnSpc>
            <a:spcBef>
              <a:spcPct val="0"/>
            </a:spcBef>
            <a:spcAft>
              <a:spcPct val="35000"/>
            </a:spcAft>
            <a:buNone/>
          </a:pPr>
          <a:r>
            <a:rPr lang="en-US" sz="1800" kern="1200"/>
            <a:t>Infrared emitter and sensor</a:t>
          </a:r>
        </a:p>
      </dsp:txBody>
      <dsp:txXfrm>
        <a:off x="4970421" y="3163416"/>
        <a:ext cx="1543182" cy="176562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BF287B-B8F5-4EE2-93F5-302B9FBD5B4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375BADBB-263C-4E92-BB06-9FAA70AD85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D367EA5C-5D7D-4CC6-926D-B852BB0F2BBA}"/>
              </a:ext>
            </a:extLst>
          </p:cNvPr>
          <p:cNvSpPr>
            <a:spLocks noGrp="1"/>
          </p:cNvSpPr>
          <p:nvPr>
            <p:ph type="dt" sz="half" idx="10"/>
          </p:nvPr>
        </p:nvSpPr>
        <p:spPr/>
        <p:txBody>
          <a:bodyPr/>
          <a:lstStyle/>
          <a:p>
            <a:fld id="{68EEDC03-B408-4500-9E0D-6C43A1DBD848}" type="datetimeFigureOut">
              <a:rPr lang="en-US" smtClean="0"/>
              <a:t>11/7/2019</a:t>
            </a:fld>
            <a:endParaRPr lang="en-US"/>
          </a:p>
        </p:txBody>
      </p:sp>
      <p:sp>
        <p:nvSpPr>
          <p:cNvPr id="5" name="Fußzeilenplatzhalter 4">
            <a:extLst>
              <a:ext uri="{FF2B5EF4-FFF2-40B4-BE49-F238E27FC236}">
                <a16:creationId xmlns:a16="http://schemas.microsoft.com/office/drawing/2014/main" id="{BC4BBB7E-4919-4ED2-8080-AAA6DE112288}"/>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1118BA7-3FD1-41D6-969D-58FF5982775B}"/>
              </a:ext>
            </a:extLst>
          </p:cNvPr>
          <p:cNvSpPr>
            <a:spLocks noGrp="1"/>
          </p:cNvSpPr>
          <p:nvPr>
            <p:ph type="sldNum" sz="quarter" idx="12"/>
          </p:nvPr>
        </p:nvSpPr>
        <p:spPr/>
        <p:txBody>
          <a:bodyPr/>
          <a:lstStyle/>
          <a:p>
            <a:fld id="{B28419DE-8F8E-49EF-8B0A-04DA6DDE5080}" type="slidenum">
              <a:rPr lang="en-US" smtClean="0"/>
              <a:t>‹Nr.›</a:t>
            </a:fld>
            <a:endParaRPr lang="en-US"/>
          </a:p>
        </p:txBody>
      </p:sp>
    </p:spTree>
    <p:extLst>
      <p:ext uri="{BB962C8B-B14F-4D97-AF65-F5344CB8AC3E}">
        <p14:creationId xmlns:p14="http://schemas.microsoft.com/office/powerpoint/2010/main" val="1186325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765001-F92E-46A5-8724-1F4733DF43E4}"/>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25D87EA5-D3F5-4E95-B0B0-FC8AED566D1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3D56575E-9E97-4A60-AF5C-624A86118952}"/>
              </a:ext>
            </a:extLst>
          </p:cNvPr>
          <p:cNvSpPr>
            <a:spLocks noGrp="1"/>
          </p:cNvSpPr>
          <p:nvPr>
            <p:ph type="dt" sz="half" idx="10"/>
          </p:nvPr>
        </p:nvSpPr>
        <p:spPr/>
        <p:txBody>
          <a:bodyPr/>
          <a:lstStyle/>
          <a:p>
            <a:fld id="{68EEDC03-B408-4500-9E0D-6C43A1DBD848}" type="datetimeFigureOut">
              <a:rPr lang="en-US" smtClean="0"/>
              <a:t>11/7/2019</a:t>
            </a:fld>
            <a:endParaRPr lang="en-US"/>
          </a:p>
        </p:txBody>
      </p:sp>
      <p:sp>
        <p:nvSpPr>
          <p:cNvPr id="5" name="Fußzeilenplatzhalter 4">
            <a:extLst>
              <a:ext uri="{FF2B5EF4-FFF2-40B4-BE49-F238E27FC236}">
                <a16:creationId xmlns:a16="http://schemas.microsoft.com/office/drawing/2014/main" id="{666FF973-8EAD-4F7A-80FD-B3493EF1E259}"/>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C4CC6364-F8A9-47AE-B4B2-BFA5C0E26B4E}"/>
              </a:ext>
            </a:extLst>
          </p:cNvPr>
          <p:cNvSpPr>
            <a:spLocks noGrp="1"/>
          </p:cNvSpPr>
          <p:nvPr>
            <p:ph type="sldNum" sz="quarter" idx="12"/>
          </p:nvPr>
        </p:nvSpPr>
        <p:spPr/>
        <p:txBody>
          <a:bodyPr/>
          <a:lstStyle/>
          <a:p>
            <a:fld id="{B28419DE-8F8E-49EF-8B0A-04DA6DDE5080}" type="slidenum">
              <a:rPr lang="en-US" smtClean="0"/>
              <a:t>‹Nr.›</a:t>
            </a:fld>
            <a:endParaRPr lang="en-US"/>
          </a:p>
        </p:txBody>
      </p:sp>
    </p:spTree>
    <p:extLst>
      <p:ext uri="{BB962C8B-B14F-4D97-AF65-F5344CB8AC3E}">
        <p14:creationId xmlns:p14="http://schemas.microsoft.com/office/powerpoint/2010/main" val="414571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77B2456-6C1B-434D-80B9-301C59E3F277}"/>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CFEB1D4C-6DB6-41FB-8A9D-E6363F32CC5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DEFC083-0057-4771-AB3B-FFC3A471115C}"/>
              </a:ext>
            </a:extLst>
          </p:cNvPr>
          <p:cNvSpPr>
            <a:spLocks noGrp="1"/>
          </p:cNvSpPr>
          <p:nvPr>
            <p:ph type="dt" sz="half" idx="10"/>
          </p:nvPr>
        </p:nvSpPr>
        <p:spPr/>
        <p:txBody>
          <a:bodyPr/>
          <a:lstStyle/>
          <a:p>
            <a:fld id="{68EEDC03-B408-4500-9E0D-6C43A1DBD848}" type="datetimeFigureOut">
              <a:rPr lang="en-US" smtClean="0"/>
              <a:t>11/7/2019</a:t>
            </a:fld>
            <a:endParaRPr lang="en-US"/>
          </a:p>
        </p:txBody>
      </p:sp>
      <p:sp>
        <p:nvSpPr>
          <p:cNvPr id="5" name="Fußzeilenplatzhalter 4">
            <a:extLst>
              <a:ext uri="{FF2B5EF4-FFF2-40B4-BE49-F238E27FC236}">
                <a16:creationId xmlns:a16="http://schemas.microsoft.com/office/drawing/2014/main" id="{6780107E-0DFF-4709-AABA-F22DBC10109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A02108C-D97E-4654-B8DB-08BD947801E1}"/>
              </a:ext>
            </a:extLst>
          </p:cNvPr>
          <p:cNvSpPr>
            <a:spLocks noGrp="1"/>
          </p:cNvSpPr>
          <p:nvPr>
            <p:ph type="sldNum" sz="quarter" idx="12"/>
          </p:nvPr>
        </p:nvSpPr>
        <p:spPr/>
        <p:txBody>
          <a:bodyPr/>
          <a:lstStyle/>
          <a:p>
            <a:fld id="{B28419DE-8F8E-49EF-8B0A-04DA6DDE5080}" type="slidenum">
              <a:rPr lang="en-US" smtClean="0"/>
              <a:t>‹Nr.›</a:t>
            </a:fld>
            <a:endParaRPr lang="en-US"/>
          </a:p>
        </p:txBody>
      </p:sp>
    </p:spTree>
    <p:extLst>
      <p:ext uri="{BB962C8B-B14F-4D97-AF65-F5344CB8AC3E}">
        <p14:creationId xmlns:p14="http://schemas.microsoft.com/office/powerpoint/2010/main" val="741701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3F127E-E44A-4451-A8AE-DB1E7987B908}"/>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4912D6F9-7093-4154-AE43-019BB48DF84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997FD33-74B7-4F47-AF2F-6D77FA57762E}"/>
              </a:ext>
            </a:extLst>
          </p:cNvPr>
          <p:cNvSpPr>
            <a:spLocks noGrp="1"/>
          </p:cNvSpPr>
          <p:nvPr>
            <p:ph type="dt" sz="half" idx="10"/>
          </p:nvPr>
        </p:nvSpPr>
        <p:spPr/>
        <p:txBody>
          <a:bodyPr/>
          <a:lstStyle/>
          <a:p>
            <a:fld id="{68EEDC03-B408-4500-9E0D-6C43A1DBD848}" type="datetimeFigureOut">
              <a:rPr lang="en-US" smtClean="0"/>
              <a:t>11/7/2019</a:t>
            </a:fld>
            <a:endParaRPr lang="en-US"/>
          </a:p>
        </p:txBody>
      </p:sp>
      <p:sp>
        <p:nvSpPr>
          <p:cNvPr id="5" name="Fußzeilenplatzhalter 4">
            <a:extLst>
              <a:ext uri="{FF2B5EF4-FFF2-40B4-BE49-F238E27FC236}">
                <a16:creationId xmlns:a16="http://schemas.microsoft.com/office/drawing/2014/main" id="{D9E41294-B397-4396-AEB9-AC1A57F00DF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533CCFD-614A-42AE-B059-831F581BC985}"/>
              </a:ext>
            </a:extLst>
          </p:cNvPr>
          <p:cNvSpPr>
            <a:spLocks noGrp="1"/>
          </p:cNvSpPr>
          <p:nvPr>
            <p:ph type="sldNum" sz="quarter" idx="12"/>
          </p:nvPr>
        </p:nvSpPr>
        <p:spPr/>
        <p:txBody>
          <a:bodyPr/>
          <a:lstStyle/>
          <a:p>
            <a:fld id="{B28419DE-8F8E-49EF-8B0A-04DA6DDE5080}" type="slidenum">
              <a:rPr lang="en-US" smtClean="0"/>
              <a:t>‹Nr.›</a:t>
            </a:fld>
            <a:endParaRPr lang="en-US"/>
          </a:p>
        </p:txBody>
      </p:sp>
    </p:spTree>
    <p:extLst>
      <p:ext uri="{BB962C8B-B14F-4D97-AF65-F5344CB8AC3E}">
        <p14:creationId xmlns:p14="http://schemas.microsoft.com/office/powerpoint/2010/main" val="34140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BE5F33-E672-4810-B897-E4FC500B436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612FC271-7BDD-427F-BF1F-208927A443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B2787EB-4048-46CE-8CF6-B427CE0E9DFD}"/>
              </a:ext>
            </a:extLst>
          </p:cNvPr>
          <p:cNvSpPr>
            <a:spLocks noGrp="1"/>
          </p:cNvSpPr>
          <p:nvPr>
            <p:ph type="dt" sz="half" idx="10"/>
          </p:nvPr>
        </p:nvSpPr>
        <p:spPr/>
        <p:txBody>
          <a:bodyPr/>
          <a:lstStyle/>
          <a:p>
            <a:fld id="{68EEDC03-B408-4500-9E0D-6C43A1DBD848}" type="datetimeFigureOut">
              <a:rPr lang="en-US" smtClean="0"/>
              <a:t>11/7/2019</a:t>
            </a:fld>
            <a:endParaRPr lang="en-US"/>
          </a:p>
        </p:txBody>
      </p:sp>
      <p:sp>
        <p:nvSpPr>
          <p:cNvPr id="5" name="Fußzeilenplatzhalter 4">
            <a:extLst>
              <a:ext uri="{FF2B5EF4-FFF2-40B4-BE49-F238E27FC236}">
                <a16:creationId xmlns:a16="http://schemas.microsoft.com/office/drawing/2014/main" id="{E4263D6D-CCF6-469E-A6A8-2EB5B59F99E0}"/>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72953C5-C9E0-4BA3-9E04-E60F3DD524A0}"/>
              </a:ext>
            </a:extLst>
          </p:cNvPr>
          <p:cNvSpPr>
            <a:spLocks noGrp="1"/>
          </p:cNvSpPr>
          <p:nvPr>
            <p:ph type="sldNum" sz="quarter" idx="12"/>
          </p:nvPr>
        </p:nvSpPr>
        <p:spPr/>
        <p:txBody>
          <a:bodyPr/>
          <a:lstStyle/>
          <a:p>
            <a:fld id="{B28419DE-8F8E-49EF-8B0A-04DA6DDE5080}" type="slidenum">
              <a:rPr lang="en-US" smtClean="0"/>
              <a:t>‹Nr.›</a:t>
            </a:fld>
            <a:endParaRPr lang="en-US"/>
          </a:p>
        </p:txBody>
      </p:sp>
    </p:spTree>
    <p:extLst>
      <p:ext uri="{BB962C8B-B14F-4D97-AF65-F5344CB8AC3E}">
        <p14:creationId xmlns:p14="http://schemas.microsoft.com/office/powerpoint/2010/main" val="2756223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9C270C-B8D0-4EA4-8FD8-8397C82C81E0}"/>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04483138-9790-4DAD-9CD4-5CFB84C3982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72545560-1095-4057-AB7A-ACB38D0584A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A0FF15C6-3621-4242-89FB-3FD535C9C284}"/>
              </a:ext>
            </a:extLst>
          </p:cNvPr>
          <p:cNvSpPr>
            <a:spLocks noGrp="1"/>
          </p:cNvSpPr>
          <p:nvPr>
            <p:ph type="dt" sz="half" idx="10"/>
          </p:nvPr>
        </p:nvSpPr>
        <p:spPr/>
        <p:txBody>
          <a:bodyPr/>
          <a:lstStyle/>
          <a:p>
            <a:fld id="{68EEDC03-B408-4500-9E0D-6C43A1DBD848}" type="datetimeFigureOut">
              <a:rPr lang="en-US" smtClean="0"/>
              <a:t>11/7/2019</a:t>
            </a:fld>
            <a:endParaRPr lang="en-US"/>
          </a:p>
        </p:txBody>
      </p:sp>
      <p:sp>
        <p:nvSpPr>
          <p:cNvPr id="6" name="Fußzeilenplatzhalter 5">
            <a:extLst>
              <a:ext uri="{FF2B5EF4-FFF2-40B4-BE49-F238E27FC236}">
                <a16:creationId xmlns:a16="http://schemas.microsoft.com/office/drawing/2014/main" id="{6A75DC16-FA23-43E9-BE79-8CBF8A8B644C}"/>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EFE7773F-0225-4800-94E2-0BEC2E350933}"/>
              </a:ext>
            </a:extLst>
          </p:cNvPr>
          <p:cNvSpPr>
            <a:spLocks noGrp="1"/>
          </p:cNvSpPr>
          <p:nvPr>
            <p:ph type="sldNum" sz="quarter" idx="12"/>
          </p:nvPr>
        </p:nvSpPr>
        <p:spPr/>
        <p:txBody>
          <a:bodyPr/>
          <a:lstStyle/>
          <a:p>
            <a:fld id="{B28419DE-8F8E-49EF-8B0A-04DA6DDE5080}" type="slidenum">
              <a:rPr lang="en-US" smtClean="0"/>
              <a:t>‹Nr.›</a:t>
            </a:fld>
            <a:endParaRPr lang="en-US"/>
          </a:p>
        </p:txBody>
      </p:sp>
    </p:spTree>
    <p:extLst>
      <p:ext uri="{BB962C8B-B14F-4D97-AF65-F5344CB8AC3E}">
        <p14:creationId xmlns:p14="http://schemas.microsoft.com/office/powerpoint/2010/main" val="682873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D52AAE-C731-43D1-A66A-5A2E096BB67E}"/>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7CF4EE16-3021-431A-B120-A7AC41C652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D55D505-B920-4C2C-B66B-73558A09508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A3B9C59B-BB29-4E86-A1CB-50DE90B93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C2D4D59-17AD-45D3-BD3A-AFEC4B1E911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D7ADCF97-5441-4C2F-ADBD-11691BA6D3CD}"/>
              </a:ext>
            </a:extLst>
          </p:cNvPr>
          <p:cNvSpPr>
            <a:spLocks noGrp="1"/>
          </p:cNvSpPr>
          <p:nvPr>
            <p:ph type="dt" sz="half" idx="10"/>
          </p:nvPr>
        </p:nvSpPr>
        <p:spPr/>
        <p:txBody>
          <a:bodyPr/>
          <a:lstStyle/>
          <a:p>
            <a:fld id="{68EEDC03-B408-4500-9E0D-6C43A1DBD848}" type="datetimeFigureOut">
              <a:rPr lang="en-US" smtClean="0"/>
              <a:t>11/7/2019</a:t>
            </a:fld>
            <a:endParaRPr lang="en-US"/>
          </a:p>
        </p:txBody>
      </p:sp>
      <p:sp>
        <p:nvSpPr>
          <p:cNvPr id="8" name="Fußzeilenplatzhalter 7">
            <a:extLst>
              <a:ext uri="{FF2B5EF4-FFF2-40B4-BE49-F238E27FC236}">
                <a16:creationId xmlns:a16="http://schemas.microsoft.com/office/drawing/2014/main" id="{7F5E85F7-A18F-4CE6-B3DC-C8D48BD215E7}"/>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E1C329FD-5FBB-4761-A281-571A675FCCBF}"/>
              </a:ext>
            </a:extLst>
          </p:cNvPr>
          <p:cNvSpPr>
            <a:spLocks noGrp="1"/>
          </p:cNvSpPr>
          <p:nvPr>
            <p:ph type="sldNum" sz="quarter" idx="12"/>
          </p:nvPr>
        </p:nvSpPr>
        <p:spPr/>
        <p:txBody>
          <a:bodyPr/>
          <a:lstStyle/>
          <a:p>
            <a:fld id="{B28419DE-8F8E-49EF-8B0A-04DA6DDE5080}" type="slidenum">
              <a:rPr lang="en-US" smtClean="0"/>
              <a:t>‹Nr.›</a:t>
            </a:fld>
            <a:endParaRPr lang="en-US"/>
          </a:p>
        </p:txBody>
      </p:sp>
    </p:spTree>
    <p:extLst>
      <p:ext uri="{BB962C8B-B14F-4D97-AF65-F5344CB8AC3E}">
        <p14:creationId xmlns:p14="http://schemas.microsoft.com/office/powerpoint/2010/main" val="70499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CB379C-1367-410A-A186-338BE21E22FF}"/>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072FE9BD-9667-44FC-8FCB-CA81DC4F42B5}"/>
              </a:ext>
            </a:extLst>
          </p:cNvPr>
          <p:cNvSpPr>
            <a:spLocks noGrp="1"/>
          </p:cNvSpPr>
          <p:nvPr>
            <p:ph type="dt" sz="half" idx="10"/>
          </p:nvPr>
        </p:nvSpPr>
        <p:spPr/>
        <p:txBody>
          <a:bodyPr/>
          <a:lstStyle/>
          <a:p>
            <a:fld id="{68EEDC03-B408-4500-9E0D-6C43A1DBD848}" type="datetimeFigureOut">
              <a:rPr lang="en-US" smtClean="0"/>
              <a:t>11/7/2019</a:t>
            </a:fld>
            <a:endParaRPr lang="en-US"/>
          </a:p>
        </p:txBody>
      </p:sp>
      <p:sp>
        <p:nvSpPr>
          <p:cNvPr id="4" name="Fußzeilenplatzhalter 3">
            <a:extLst>
              <a:ext uri="{FF2B5EF4-FFF2-40B4-BE49-F238E27FC236}">
                <a16:creationId xmlns:a16="http://schemas.microsoft.com/office/drawing/2014/main" id="{F02C2A24-07A0-4E61-82C1-B5AD3C1C08EC}"/>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15A4A678-172A-4F6F-84C2-33B21E1C921A}"/>
              </a:ext>
            </a:extLst>
          </p:cNvPr>
          <p:cNvSpPr>
            <a:spLocks noGrp="1"/>
          </p:cNvSpPr>
          <p:nvPr>
            <p:ph type="sldNum" sz="quarter" idx="12"/>
          </p:nvPr>
        </p:nvSpPr>
        <p:spPr/>
        <p:txBody>
          <a:bodyPr/>
          <a:lstStyle/>
          <a:p>
            <a:fld id="{B28419DE-8F8E-49EF-8B0A-04DA6DDE5080}" type="slidenum">
              <a:rPr lang="en-US" smtClean="0"/>
              <a:t>‹Nr.›</a:t>
            </a:fld>
            <a:endParaRPr lang="en-US"/>
          </a:p>
        </p:txBody>
      </p:sp>
    </p:spTree>
    <p:extLst>
      <p:ext uri="{BB962C8B-B14F-4D97-AF65-F5344CB8AC3E}">
        <p14:creationId xmlns:p14="http://schemas.microsoft.com/office/powerpoint/2010/main" val="40350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0A33CE9-B67C-4C5E-8FB4-C68A7E8563A6}"/>
              </a:ext>
            </a:extLst>
          </p:cNvPr>
          <p:cNvSpPr>
            <a:spLocks noGrp="1"/>
          </p:cNvSpPr>
          <p:nvPr>
            <p:ph type="dt" sz="half" idx="10"/>
          </p:nvPr>
        </p:nvSpPr>
        <p:spPr/>
        <p:txBody>
          <a:bodyPr/>
          <a:lstStyle/>
          <a:p>
            <a:fld id="{68EEDC03-B408-4500-9E0D-6C43A1DBD848}" type="datetimeFigureOut">
              <a:rPr lang="en-US" smtClean="0"/>
              <a:t>11/7/2019</a:t>
            </a:fld>
            <a:endParaRPr lang="en-US"/>
          </a:p>
        </p:txBody>
      </p:sp>
      <p:sp>
        <p:nvSpPr>
          <p:cNvPr id="3" name="Fußzeilenplatzhalter 2">
            <a:extLst>
              <a:ext uri="{FF2B5EF4-FFF2-40B4-BE49-F238E27FC236}">
                <a16:creationId xmlns:a16="http://schemas.microsoft.com/office/drawing/2014/main" id="{E9135F4F-507E-4248-9319-C0FFD9456699}"/>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F7222D4D-BD0E-4393-A8A5-E87DBC53B0D1}"/>
              </a:ext>
            </a:extLst>
          </p:cNvPr>
          <p:cNvSpPr>
            <a:spLocks noGrp="1"/>
          </p:cNvSpPr>
          <p:nvPr>
            <p:ph type="sldNum" sz="quarter" idx="12"/>
          </p:nvPr>
        </p:nvSpPr>
        <p:spPr/>
        <p:txBody>
          <a:bodyPr/>
          <a:lstStyle/>
          <a:p>
            <a:fld id="{B28419DE-8F8E-49EF-8B0A-04DA6DDE5080}" type="slidenum">
              <a:rPr lang="en-US" smtClean="0"/>
              <a:t>‹Nr.›</a:t>
            </a:fld>
            <a:endParaRPr lang="en-US"/>
          </a:p>
        </p:txBody>
      </p:sp>
    </p:spTree>
    <p:extLst>
      <p:ext uri="{BB962C8B-B14F-4D97-AF65-F5344CB8AC3E}">
        <p14:creationId xmlns:p14="http://schemas.microsoft.com/office/powerpoint/2010/main" val="3669329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3F941A-F81C-4A2E-A556-ACAF395F009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01402266-7697-4A96-BD7A-C280D59622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B1F2CA83-BAE4-416E-AE84-52C7AF9C0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9F9E8D8-FE20-494A-8B0D-84B1B01968E5}"/>
              </a:ext>
            </a:extLst>
          </p:cNvPr>
          <p:cNvSpPr>
            <a:spLocks noGrp="1"/>
          </p:cNvSpPr>
          <p:nvPr>
            <p:ph type="dt" sz="half" idx="10"/>
          </p:nvPr>
        </p:nvSpPr>
        <p:spPr/>
        <p:txBody>
          <a:bodyPr/>
          <a:lstStyle/>
          <a:p>
            <a:fld id="{68EEDC03-B408-4500-9E0D-6C43A1DBD848}" type="datetimeFigureOut">
              <a:rPr lang="en-US" smtClean="0"/>
              <a:t>11/7/2019</a:t>
            </a:fld>
            <a:endParaRPr lang="en-US"/>
          </a:p>
        </p:txBody>
      </p:sp>
      <p:sp>
        <p:nvSpPr>
          <p:cNvPr id="6" name="Fußzeilenplatzhalter 5">
            <a:extLst>
              <a:ext uri="{FF2B5EF4-FFF2-40B4-BE49-F238E27FC236}">
                <a16:creationId xmlns:a16="http://schemas.microsoft.com/office/drawing/2014/main" id="{333AD8AC-682F-42CE-955D-CAA648855C49}"/>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E735F967-2C92-4A27-90F8-BC0471693D2B}"/>
              </a:ext>
            </a:extLst>
          </p:cNvPr>
          <p:cNvSpPr>
            <a:spLocks noGrp="1"/>
          </p:cNvSpPr>
          <p:nvPr>
            <p:ph type="sldNum" sz="quarter" idx="12"/>
          </p:nvPr>
        </p:nvSpPr>
        <p:spPr/>
        <p:txBody>
          <a:bodyPr/>
          <a:lstStyle/>
          <a:p>
            <a:fld id="{B28419DE-8F8E-49EF-8B0A-04DA6DDE5080}" type="slidenum">
              <a:rPr lang="en-US" smtClean="0"/>
              <a:t>‹Nr.›</a:t>
            </a:fld>
            <a:endParaRPr lang="en-US"/>
          </a:p>
        </p:txBody>
      </p:sp>
    </p:spTree>
    <p:extLst>
      <p:ext uri="{BB962C8B-B14F-4D97-AF65-F5344CB8AC3E}">
        <p14:creationId xmlns:p14="http://schemas.microsoft.com/office/powerpoint/2010/main" val="367830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B7738C-5D53-4807-8692-B2BC5AD9200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3CD61678-6F84-41A0-880B-F2B421EA2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D74D11FC-0A34-4186-A26D-A54FC170A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7A92882-0758-483D-B2AA-0AD5EC718DC2}"/>
              </a:ext>
            </a:extLst>
          </p:cNvPr>
          <p:cNvSpPr>
            <a:spLocks noGrp="1"/>
          </p:cNvSpPr>
          <p:nvPr>
            <p:ph type="dt" sz="half" idx="10"/>
          </p:nvPr>
        </p:nvSpPr>
        <p:spPr/>
        <p:txBody>
          <a:bodyPr/>
          <a:lstStyle/>
          <a:p>
            <a:fld id="{68EEDC03-B408-4500-9E0D-6C43A1DBD848}" type="datetimeFigureOut">
              <a:rPr lang="en-US" smtClean="0"/>
              <a:t>11/7/2019</a:t>
            </a:fld>
            <a:endParaRPr lang="en-US"/>
          </a:p>
        </p:txBody>
      </p:sp>
      <p:sp>
        <p:nvSpPr>
          <p:cNvPr id="6" name="Fußzeilenplatzhalter 5">
            <a:extLst>
              <a:ext uri="{FF2B5EF4-FFF2-40B4-BE49-F238E27FC236}">
                <a16:creationId xmlns:a16="http://schemas.microsoft.com/office/drawing/2014/main" id="{2FCFC4B7-228D-416C-A30D-F497468F2C65}"/>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EE18D4E5-6A7C-4D21-8071-298E20E229E7}"/>
              </a:ext>
            </a:extLst>
          </p:cNvPr>
          <p:cNvSpPr>
            <a:spLocks noGrp="1"/>
          </p:cNvSpPr>
          <p:nvPr>
            <p:ph type="sldNum" sz="quarter" idx="12"/>
          </p:nvPr>
        </p:nvSpPr>
        <p:spPr/>
        <p:txBody>
          <a:bodyPr/>
          <a:lstStyle/>
          <a:p>
            <a:fld id="{B28419DE-8F8E-49EF-8B0A-04DA6DDE5080}" type="slidenum">
              <a:rPr lang="en-US" smtClean="0"/>
              <a:t>‹Nr.›</a:t>
            </a:fld>
            <a:endParaRPr lang="en-US"/>
          </a:p>
        </p:txBody>
      </p:sp>
    </p:spTree>
    <p:extLst>
      <p:ext uri="{BB962C8B-B14F-4D97-AF65-F5344CB8AC3E}">
        <p14:creationId xmlns:p14="http://schemas.microsoft.com/office/powerpoint/2010/main" val="2775951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64ABBBE-BD5B-427F-A4FE-27A7ABD1E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DFC40C02-7E25-437C-9D02-42C8850D3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B9AD24D4-5461-4D4D-BD26-B0FF66532B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EDC03-B408-4500-9E0D-6C43A1DBD848}" type="datetimeFigureOut">
              <a:rPr lang="en-US" smtClean="0"/>
              <a:t>11/7/2019</a:t>
            </a:fld>
            <a:endParaRPr lang="en-US"/>
          </a:p>
        </p:txBody>
      </p:sp>
      <p:sp>
        <p:nvSpPr>
          <p:cNvPr id="5" name="Fußzeilenplatzhalter 4">
            <a:extLst>
              <a:ext uri="{FF2B5EF4-FFF2-40B4-BE49-F238E27FC236}">
                <a16:creationId xmlns:a16="http://schemas.microsoft.com/office/drawing/2014/main" id="{92870A11-710B-43DB-8E4C-85AF782867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69C4FB58-EE79-4CD0-8357-6F15584849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419DE-8F8E-49EF-8B0A-04DA6DDE5080}" type="slidenum">
              <a:rPr lang="en-US" smtClean="0"/>
              <a:t>‹Nr.›</a:t>
            </a:fld>
            <a:endParaRPr lang="en-US"/>
          </a:p>
        </p:txBody>
      </p:sp>
    </p:spTree>
    <p:extLst>
      <p:ext uri="{BB962C8B-B14F-4D97-AF65-F5344CB8AC3E}">
        <p14:creationId xmlns:p14="http://schemas.microsoft.com/office/powerpoint/2010/main" val="1469279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D54FDD62-E3CD-4B3D-A0A0-74682F82CFDF}"/>
              </a:ext>
            </a:extLst>
          </p:cNvPr>
          <p:cNvSpPr>
            <a:spLocks noGrp="1"/>
          </p:cNvSpPr>
          <p:nvPr>
            <p:ph type="ctrTitle"/>
          </p:nvPr>
        </p:nvSpPr>
        <p:spPr>
          <a:xfrm>
            <a:off x="838199" y="4525347"/>
            <a:ext cx="6801321" cy="1737360"/>
          </a:xfrm>
        </p:spPr>
        <p:txBody>
          <a:bodyPr anchor="ctr">
            <a:normAutofit/>
          </a:bodyPr>
          <a:lstStyle/>
          <a:p>
            <a:pPr algn="r"/>
            <a:r>
              <a:rPr lang="de-DE" dirty="0"/>
              <a:t>Group 4</a:t>
            </a:r>
            <a:endParaRPr lang="en-US"/>
          </a:p>
        </p:txBody>
      </p:sp>
      <p:sp>
        <p:nvSpPr>
          <p:cNvPr id="3" name="Untertitel 2">
            <a:extLst>
              <a:ext uri="{FF2B5EF4-FFF2-40B4-BE49-F238E27FC236}">
                <a16:creationId xmlns:a16="http://schemas.microsoft.com/office/drawing/2014/main" id="{77F58F8F-B820-4D80-938C-2A1FCF397668}"/>
              </a:ext>
            </a:extLst>
          </p:cNvPr>
          <p:cNvSpPr>
            <a:spLocks noGrp="1"/>
          </p:cNvSpPr>
          <p:nvPr>
            <p:ph type="subTitle" idx="1"/>
          </p:nvPr>
        </p:nvSpPr>
        <p:spPr>
          <a:xfrm>
            <a:off x="7961258" y="4525347"/>
            <a:ext cx="3258675" cy="1737360"/>
          </a:xfrm>
        </p:spPr>
        <p:txBody>
          <a:bodyPr anchor="ctr">
            <a:normAutofit/>
          </a:bodyPr>
          <a:lstStyle/>
          <a:p>
            <a:pPr algn="l"/>
            <a:r>
              <a:rPr lang="de-DE" dirty="0"/>
              <a:t>Doors &amp; First Riddle</a:t>
            </a:r>
            <a:endParaRPr 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82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E2C3FB-DDE9-4996-9847-39EEE7DCB792}"/>
              </a:ext>
            </a:extLst>
          </p:cNvPr>
          <p:cNvSpPr>
            <a:spLocks noGrp="1"/>
          </p:cNvSpPr>
          <p:nvPr>
            <p:ph type="title"/>
          </p:nvPr>
        </p:nvSpPr>
        <p:spPr>
          <a:xfrm>
            <a:off x="838200" y="365125"/>
            <a:ext cx="10515600" cy="1325563"/>
          </a:xfrm>
        </p:spPr>
        <p:txBody>
          <a:bodyPr>
            <a:normAutofit/>
          </a:bodyPr>
          <a:lstStyle/>
          <a:p>
            <a:r>
              <a:rPr lang="de-DE" dirty="0"/>
              <a:t>Agenda</a:t>
            </a:r>
            <a:endParaRPr lang="en-US" dirty="0"/>
          </a:p>
        </p:txBody>
      </p:sp>
      <p:graphicFrame>
        <p:nvGraphicFramePr>
          <p:cNvPr id="5" name="Inhaltsplatzhalter 2">
            <a:extLst>
              <a:ext uri="{FF2B5EF4-FFF2-40B4-BE49-F238E27FC236}">
                <a16:creationId xmlns:a16="http://schemas.microsoft.com/office/drawing/2014/main" id="{0F4FD6E9-7520-4F42-8308-799973055E1B}"/>
              </a:ext>
            </a:extLst>
          </p:cNvPr>
          <p:cNvGraphicFramePr>
            <a:graphicFrameLocks noGrp="1"/>
          </p:cNvGraphicFramePr>
          <p:nvPr>
            <p:ph idx="1"/>
            <p:extLst>
              <p:ext uri="{D42A27DB-BD31-4B8C-83A1-F6EECF244321}">
                <p14:modId xmlns:p14="http://schemas.microsoft.com/office/powerpoint/2010/main" val="42945566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954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D10A837-8D13-4E06-8BCF-02D351BC1F87}"/>
              </a:ext>
            </a:extLst>
          </p:cNvPr>
          <p:cNvSpPr>
            <a:spLocks noGrp="1"/>
          </p:cNvSpPr>
          <p:nvPr>
            <p:ph type="title"/>
          </p:nvPr>
        </p:nvSpPr>
        <p:spPr>
          <a:xfrm>
            <a:off x="821516" y="640263"/>
            <a:ext cx="6204984" cy="1344975"/>
          </a:xfrm>
        </p:spPr>
        <p:txBody>
          <a:bodyPr vert="horz" lIns="91440" tIns="45720" rIns="91440" bIns="45720" rtlCol="0" anchor="ctr">
            <a:normAutofit/>
          </a:bodyPr>
          <a:lstStyle/>
          <a:p>
            <a:r>
              <a:rPr lang="en-US" sz="4000"/>
              <a:t>Doors</a:t>
            </a:r>
          </a:p>
        </p:txBody>
      </p:sp>
      <p:sp>
        <p:nvSpPr>
          <p:cNvPr id="5" name="Textfeld 4">
            <a:extLst>
              <a:ext uri="{FF2B5EF4-FFF2-40B4-BE49-F238E27FC236}">
                <a16:creationId xmlns:a16="http://schemas.microsoft.com/office/drawing/2014/main" id="{7847C7B1-A56D-4B0E-837F-004832B49EE9}"/>
              </a:ext>
            </a:extLst>
          </p:cNvPr>
          <p:cNvSpPr txBox="1"/>
          <p:nvPr/>
        </p:nvSpPr>
        <p:spPr>
          <a:xfrm>
            <a:off x="821515" y="2121762"/>
            <a:ext cx="6204984" cy="362691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1"/>
              <a:t>Material: </a:t>
            </a:r>
          </a:p>
          <a:p>
            <a:pPr indent="-228600">
              <a:lnSpc>
                <a:spcPct val="90000"/>
              </a:lnSpc>
              <a:spcAft>
                <a:spcPts val="600"/>
              </a:spcAft>
              <a:buFont typeface="Arial" panose="020B0604020202020204" pitchFamily="34" charset="0"/>
              <a:buChar char="•"/>
            </a:pPr>
            <a:r>
              <a:rPr lang="en-US" sz="2400"/>
              <a:t>Wood</a:t>
            </a:r>
          </a:p>
          <a:p>
            <a:pPr indent="-228600">
              <a:lnSpc>
                <a:spcPct val="90000"/>
              </a:lnSpc>
              <a:spcAft>
                <a:spcPts val="600"/>
              </a:spcAft>
              <a:buFont typeface="Arial" panose="020B0604020202020204" pitchFamily="34" charset="0"/>
              <a:buChar char="•"/>
            </a:pPr>
            <a:endParaRPr lang="en-US" sz="2400" b="1"/>
          </a:p>
          <a:p>
            <a:pPr indent="-228600">
              <a:lnSpc>
                <a:spcPct val="90000"/>
              </a:lnSpc>
              <a:spcAft>
                <a:spcPts val="600"/>
              </a:spcAft>
              <a:buFont typeface="Arial" panose="020B0604020202020204" pitchFamily="34" charset="0"/>
              <a:buChar char="•"/>
            </a:pPr>
            <a:r>
              <a:rPr lang="en-US" sz="2400" b="1"/>
              <a:t>Mounting</a:t>
            </a:r>
            <a:r>
              <a:rPr lang="en-US" sz="2400"/>
              <a:t>: </a:t>
            </a:r>
          </a:p>
          <a:p>
            <a:pPr indent="-228600">
              <a:lnSpc>
                <a:spcPct val="90000"/>
              </a:lnSpc>
              <a:spcAft>
                <a:spcPts val="600"/>
              </a:spcAft>
              <a:buFont typeface="Arial" panose="020B0604020202020204" pitchFamily="34" charset="0"/>
              <a:buChar char="•"/>
            </a:pPr>
            <a:r>
              <a:rPr lang="en-US" sz="2400"/>
              <a:t>Sliding door</a:t>
            </a:r>
          </a:p>
          <a:p>
            <a:pPr indent="-228600">
              <a:lnSpc>
                <a:spcPct val="90000"/>
              </a:lnSpc>
              <a:spcAft>
                <a:spcPts val="600"/>
              </a:spcAft>
              <a:buFont typeface="Arial" panose="020B0604020202020204" pitchFamily="34" charset="0"/>
              <a:buChar char="•"/>
            </a:pPr>
            <a:endParaRPr lang="en-US" sz="2400" b="1"/>
          </a:p>
          <a:p>
            <a:pPr indent="-228600">
              <a:lnSpc>
                <a:spcPct val="90000"/>
              </a:lnSpc>
              <a:spcAft>
                <a:spcPts val="600"/>
              </a:spcAft>
              <a:buFont typeface="Arial" panose="020B0604020202020204" pitchFamily="34" charset="0"/>
              <a:buChar char="•"/>
            </a:pPr>
            <a:r>
              <a:rPr lang="en-US" sz="2400" b="1" dirty="0"/>
              <a:t>Mechanism</a:t>
            </a:r>
            <a:r>
              <a:rPr lang="en-US" sz="2400" dirty="0"/>
              <a:t>: </a:t>
            </a:r>
            <a:endParaRPr lang="en-US" sz="2400"/>
          </a:p>
          <a:p>
            <a:pPr indent="-228600">
              <a:lnSpc>
                <a:spcPct val="90000"/>
              </a:lnSpc>
              <a:spcAft>
                <a:spcPts val="600"/>
              </a:spcAft>
              <a:buFont typeface="Arial" panose="020B0604020202020204" pitchFamily="34" charset="0"/>
              <a:buChar char="•"/>
            </a:pPr>
            <a:r>
              <a:rPr lang="en-US" sz="2400" dirty="0"/>
              <a:t>Pull-rope</a:t>
            </a:r>
            <a:endParaRPr lang="en-US" sz="2400"/>
          </a:p>
        </p:txBody>
      </p:sp>
      <p:pic>
        <p:nvPicPr>
          <p:cNvPr id="4" name="Inhaltsplatzhalter 3">
            <a:extLst>
              <a:ext uri="{FF2B5EF4-FFF2-40B4-BE49-F238E27FC236}">
                <a16:creationId xmlns:a16="http://schemas.microsoft.com/office/drawing/2014/main" id="{01EC04E6-52AD-4C92-81C8-6E1E954D7520}"/>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8722042" y="306909"/>
            <a:ext cx="2257426" cy="2286000"/>
          </a:xfrm>
          <a:prstGeom prst="rect">
            <a:avLst/>
          </a:prstGeom>
          <a:noFill/>
        </p:spPr>
      </p:pic>
      <p:pic>
        <p:nvPicPr>
          <p:cNvPr id="6" name="Inhaltsplatzhalter 6">
            <a:extLst>
              <a:ext uri="{FF2B5EF4-FFF2-40B4-BE49-F238E27FC236}">
                <a16:creationId xmlns:a16="http://schemas.microsoft.com/office/drawing/2014/main" id="{04447EE7-E846-4DFA-B570-AC05EF0651CE}"/>
              </a:ext>
            </a:extLst>
          </p:cNvPr>
          <p:cNvPicPr>
            <a:picLocks/>
          </p:cNvPicPr>
          <p:nvPr/>
        </p:nvPicPr>
        <p:blipFill>
          <a:blip r:embed="rId3"/>
          <a:stretch>
            <a:fillRect/>
          </a:stretch>
        </p:blipFill>
        <p:spPr>
          <a:xfrm>
            <a:off x="8376543" y="2828925"/>
            <a:ext cx="2948425" cy="3388994"/>
          </a:xfrm>
          <a:prstGeom prst="rect">
            <a:avLst/>
          </a:prstGeom>
        </p:spPr>
      </p:pic>
    </p:spTree>
    <p:extLst>
      <p:ext uri="{BB962C8B-B14F-4D97-AF65-F5344CB8AC3E}">
        <p14:creationId xmlns:p14="http://schemas.microsoft.com/office/powerpoint/2010/main" val="65498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BD10A837-8D13-4E06-8BCF-02D351BC1F87}"/>
              </a:ext>
            </a:extLst>
          </p:cNvPr>
          <p:cNvSpPr>
            <a:spLocks noGrp="1"/>
          </p:cNvSpPr>
          <p:nvPr>
            <p:ph type="title"/>
          </p:nvPr>
        </p:nvSpPr>
        <p:spPr>
          <a:xfrm>
            <a:off x="863029" y="1012004"/>
            <a:ext cx="3416158" cy="4795408"/>
          </a:xfrm>
        </p:spPr>
        <p:txBody>
          <a:bodyPr>
            <a:normAutofit/>
          </a:bodyPr>
          <a:lstStyle/>
          <a:p>
            <a:r>
              <a:rPr lang="de-DE">
                <a:solidFill>
                  <a:srgbClr val="FFFFFF"/>
                </a:solidFill>
              </a:rPr>
              <a:t>Doors</a:t>
            </a:r>
            <a:endParaRPr lang="en-US">
              <a:solidFill>
                <a:srgbClr val="FFFFFF"/>
              </a:solidFill>
            </a:endParaRPr>
          </a:p>
        </p:txBody>
      </p:sp>
      <p:graphicFrame>
        <p:nvGraphicFramePr>
          <p:cNvPr id="10" name="Inhaltsplatzhalter 7">
            <a:extLst>
              <a:ext uri="{FF2B5EF4-FFF2-40B4-BE49-F238E27FC236}">
                <a16:creationId xmlns:a16="http://schemas.microsoft.com/office/drawing/2014/main" id="{7CEBE946-C641-48FF-97F3-50A0DA55A990}"/>
              </a:ext>
            </a:extLst>
          </p:cNvPr>
          <p:cNvGraphicFramePr>
            <a:graphicFrameLocks noGrp="1"/>
          </p:cNvGraphicFramePr>
          <p:nvPr>
            <p:ph idx="1"/>
            <p:extLst>
              <p:ext uri="{D42A27DB-BD31-4B8C-83A1-F6EECF244321}">
                <p14:modId xmlns:p14="http://schemas.microsoft.com/office/powerpoint/2010/main" val="45157403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7859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59DBA5-0F1A-4283-B21C-06166FC7F81E}"/>
              </a:ext>
            </a:extLst>
          </p:cNvPr>
          <p:cNvSpPr>
            <a:spLocks noGrp="1"/>
          </p:cNvSpPr>
          <p:nvPr>
            <p:ph type="title"/>
          </p:nvPr>
        </p:nvSpPr>
        <p:spPr/>
        <p:txBody>
          <a:bodyPr/>
          <a:lstStyle/>
          <a:p>
            <a:r>
              <a:rPr lang="de-DE" dirty="0"/>
              <a:t>Puzzle</a:t>
            </a:r>
            <a:endParaRPr lang="en-US" dirty="0"/>
          </a:p>
        </p:txBody>
      </p:sp>
      <p:sp>
        <p:nvSpPr>
          <p:cNvPr id="3" name="Inhaltsplatzhalter 2">
            <a:extLst>
              <a:ext uri="{FF2B5EF4-FFF2-40B4-BE49-F238E27FC236}">
                <a16:creationId xmlns:a16="http://schemas.microsoft.com/office/drawing/2014/main" id="{D3D300C0-D68E-40BD-977A-E6FA5A37B7B0}"/>
              </a:ext>
            </a:extLst>
          </p:cNvPr>
          <p:cNvSpPr>
            <a:spLocks noGrp="1"/>
          </p:cNvSpPr>
          <p:nvPr>
            <p:ph idx="1"/>
          </p:nvPr>
        </p:nvSpPr>
        <p:spPr/>
        <p:txBody>
          <a:bodyPr/>
          <a:lstStyle/>
          <a:p>
            <a:pPr marL="0" indent="0">
              <a:buNone/>
            </a:pPr>
            <a:r>
              <a:rPr lang="en-US" sz="2400" dirty="0"/>
              <a:t>A wooden cylinder is physically given with a cord which is wound exactly four times around the cylinder. Thereby one end of the cord must touch one end of the cylinder so that the cord extends over the entire cylinder (see figure).</a:t>
            </a:r>
          </a:p>
          <a:p>
            <a:pPr marL="0" indent="0">
              <a:buNone/>
            </a:pPr>
            <a:endParaRPr lang="en-US" dirty="0"/>
          </a:p>
        </p:txBody>
      </p:sp>
      <p:pic>
        <p:nvPicPr>
          <p:cNvPr id="1028" name="Grafik 1">
            <a:extLst>
              <a:ext uri="{FF2B5EF4-FFF2-40B4-BE49-F238E27FC236}">
                <a16:creationId xmlns:a16="http://schemas.microsoft.com/office/drawing/2014/main" id="{6AFDB7E6-F0A7-47DB-AD19-9696EC947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470" y="2859157"/>
            <a:ext cx="2466975" cy="1781175"/>
          </a:xfrm>
          <a:prstGeom prst="rect">
            <a:avLst/>
          </a:prstGeom>
          <a:noFill/>
          <a:extLst>
            <a:ext uri="{909E8E84-426E-40DD-AFC4-6F175D3DCCD1}">
              <a14:hiddenFill xmlns:a14="http://schemas.microsoft.com/office/drawing/2010/main">
                <a:solidFill>
                  <a:srgbClr val="FFFFFF"/>
                </a:solidFill>
              </a14:hiddenFill>
            </a:ext>
          </a:extLst>
        </p:spPr>
      </p:pic>
      <p:sp>
        <p:nvSpPr>
          <p:cNvPr id="8" name="Rechteck 7">
            <a:extLst>
              <a:ext uri="{FF2B5EF4-FFF2-40B4-BE49-F238E27FC236}">
                <a16:creationId xmlns:a16="http://schemas.microsoft.com/office/drawing/2014/main" id="{313B8B20-A2AA-4A63-B145-A96ABD0CF7DD}"/>
              </a:ext>
            </a:extLst>
          </p:cNvPr>
          <p:cNvSpPr/>
          <p:nvPr/>
        </p:nvSpPr>
        <p:spPr>
          <a:xfrm>
            <a:off x="838200" y="4726585"/>
            <a:ext cx="10933044" cy="1894558"/>
          </a:xfrm>
          <a:prstGeom prst="rect">
            <a:avLst/>
          </a:prstGeom>
        </p:spPr>
        <p:txBody>
          <a:bodyPr wrap="square">
            <a:spAutoFit/>
          </a:bodyPr>
          <a:lstStyle/>
          <a:p>
            <a:pPr>
              <a:lnSpc>
                <a:spcPct val="115000"/>
              </a:lnSpc>
              <a:spcAft>
                <a:spcPts val="1000"/>
              </a:spcAft>
            </a:pPr>
            <a:r>
              <a:rPr lang="en-US" sz="2400" dirty="0">
                <a:ea typeface="Calibri" panose="020F0502020204030204" pitchFamily="34" charset="0"/>
                <a:cs typeface="Calibri" panose="020F0502020204030204" pitchFamily="34" charset="0"/>
              </a:rPr>
              <a:t>The task is to calculate the length of the cord. Given parameters are the radius and the length of the cylinder. </a:t>
            </a:r>
            <a:endParaRPr lang="en-US" sz="2400" dirty="0">
              <a:ea typeface="Calibri" panose="020F0502020204030204" pitchFamily="34" charset="0"/>
              <a:cs typeface="Times New Roman" panose="02020603050405020304" pitchFamily="18" charset="0"/>
            </a:endParaRPr>
          </a:p>
          <a:p>
            <a:pPr>
              <a:lnSpc>
                <a:spcPct val="115000"/>
              </a:lnSpc>
              <a:spcAft>
                <a:spcPts val="1000"/>
              </a:spcAft>
            </a:pPr>
            <a:r>
              <a:rPr lang="en-US" sz="2400" dirty="0">
                <a:ea typeface="Calibri" panose="020F0502020204030204" pitchFamily="34" charset="0"/>
                <a:cs typeface="Calibri" panose="020F0502020204030204" pitchFamily="34" charset="0"/>
              </a:rPr>
              <a:t>The result must then be entered into a keypad (binary or decimal system). If the result is correct the first door will open and the participants will get access for the lab room.</a:t>
            </a:r>
            <a:endParaRPr lang="en-US"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279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Plasmalampe, kugelförmig, 20 cm, Steuerung manuell oder via Musik">
            <a:extLst>
              <a:ext uri="{FF2B5EF4-FFF2-40B4-BE49-F238E27FC236}">
                <a16:creationId xmlns:a16="http://schemas.microsoft.com/office/drawing/2014/main" id="{81B6CBBC-893F-416B-9416-7E1CAF513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0" b="24660"/>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el 1">
            <a:extLst>
              <a:ext uri="{FF2B5EF4-FFF2-40B4-BE49-F238E27FC236}">
                <a16:creationId xmlns:a16="http://schemas.microsoft.com/office/drawing/2014/main" id="{E1B33B88-2F2F-45B8-9DBA-4C9E140A82E1}"/>
              </a:ext>
            </a:extLst>
          </p:cNvPr>
          <p:cNvSpPr>
            <a:spLocks noGrp="1"/>
          </p:cNvSpPr>
          <p:nvPr>
            <p:ph type="title"/>
          </p:nvPr>
        </p:nvSpPr>
        <p:spPr>
          <a:xfrm>
            <a:off x="709448" y="1913950"/>
            <a:ext cx="4204137" cy="1342754"/>
          </a:xfrm>
        </p:spPr>
        <p:txBody>
          <a:bodyPr>
            <a:normAutofit/>
          </a:bodyPr>
          <a:lstStyle/>
          <a:p>
            <a:pPr algn="ctr"/>
            <a:r>
              <a:rPr lang="de-DE" sz="3600"/>
              <a:t>Detection of Players</a:t>
            </a:r>
            <a:endParaRPr lang="en-US" sz="3600"/>
          </a:p>
        </p:txBody>
      </p:sp>
      <p:cxnSp>
        <p:nvCxnSpPr>
          <p:cNvPr id="73" name="Straight Connector 7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F54AB4F9-CAED-44F9-85A3-169B5A565A71}"/>
              </a:ext>
            </a:extLst>
          </p:cNvPr>
          <p:cNvSpPr>
            <a:spLocks noGrp="1"/>
          </p:cNvSpPr>
          <p:nvPr>
            <p:ph idx="1"/>
          </p:nvPr>
        </p:nvSpPr>
        <p:spPr>
          <a:xfrm>
            <a:off x="525516" y="3417573"/>
            <a:ext cx="4593021" cy="2619839"/>
          </a:xfrm>
        </p:spPr>
        <p:txBody>
          <a:bodyPr anchor="ctr">
            <a:normAutofit/>
          </a:bodyPr>
          <a:lstStyle/>
          <a:p>
            <a:pPr lvl="0"/>
            <a:r>
              <a:rPr lang="en-US" sz="1300"/>
              <a:t>Concept: Dead-man-switches spread across lab room have to be activated </a:t>
            </a:r>
            <a:r>
              <a:rPr lang="en-US" sz="1300">
                <a:sym typeface="Wingdings" panose="05000000000000000000" pitchFamily="2" charset="2"/>
              </a:rPr>
              <a:t></a:t>
            </a:r>
            <a:r>
              <a:rPr lang="en-US" sz="1300"/>
              <a:t> 1</a:t>
            </a:r>
            <a:r>
              <a:rPr lang="en-US" sz="1300" baseline="30000"/>
              <a:t>st</a:t>
            </a:r>
            <a:r>
              <a:rPr lang="en-US" sz="1300"/>
              <a:t> door closes and adventure continues</a:t>
            </a:r>
          </a:p>
          <a:p>
            <a:pPr lvl="0"/>
            <a:r>
              <a:rPr lang="en-US" sz="1300"/>
              <a:t>Hardware: Plasma globe / simple switch, current sensor (shunt resistor), uC/ relais, wiring</a:t>
            </a:r>
          </a:p>
          <a:p>
            <a:pPr lvl="0"/>
            <a:r>
              <a:rPr lang="en-US" sz="1300"/>
              <a:t>Current flow through plasma globe changes when touched by hands </a:t>
            </a:r>
            <a:r>
              <a:rPr lang="en-US" sz="1300">
                <a:sym typeface="Wingdings" panose="05000000000000000000" pitchFamily="2" charset="2"/>
              </a:rPr>
              <a:t></a:t>
            </a:r>
            <a:r>
              <a:rPr lang="en-US" sz="1300"/>
              <a:t> measure current flow with shunt resistor and close door when each plasma globe is touched (make sure by positioning that no person can reach more than one plasma globe simultaneously)</a:t>
            </a:r>
          </a:p>
          <a:p>
            <a:pPr lvl="0"/>
            <a:r>
              <a:rPr lang="en-US" sz="1300"/>
              <a:t>Remark: Reliability of “plasma globe switch” has to be tested and in worst case exchanged by simple button switches</a:t>
            </a:r>
          </a:p>
          <a:p>
            <a:endParaRPr lang="en-US" sz="1300"/>
          </a:p>
        </p:txBody>
      </p:sp>
    </p:spTree>
    <p:extLst>
      <p:ext uri="{BB962C8B-B14F-4D97-AF65-F5344CB8AC3E}">
        <p14:creationId xmlns:p14="http://schemas.microsoft.com/office/powerpoint/2010/main" val="210089468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Words>
  <Application>Microsoft Office PowerPoint</Application>
  <PresentationFormat>Breitbild</PresentationFormat>
  <Paragraphs>33</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Calibri Light</vt:lpstr>
      <vt:lpstr>Office</vt:lpstr>
      <vt:lpstr>Group 4</vt:lpstr>
      <vt:lpstr>Agenda</vt:lpstr>
      <vt:lpstr>Doors</vt:lpstr>
      <vt:lpstr>Doors</vt:lpstr>
      <vt:lpstr>Puzzle</vt:lpstr>
      <vt:lpstr>Detection of Players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dc:title>
  <dc:creator>Sarah Eisenkolb</dc:creator>
  <cp:lastModifiedBy>Sarah Eisenkolb</cp:lastModifiedBy>
  <cp:revision>1</cp:revision>
  <dcterms:created xsi:type="dcterms:W3CDTF">2019-11-07T13:35:47Z</dcterms:created>
  <dcterms:modified xsi:type="dcterms:W3CDTF">2019-11-07T13:35:57Z</dcterms:modified>
</cp:coreProperties>
</file>