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69AD1-CBF1-4BA8-A19C-FDBCD826C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AD4868-9F9D-4127-95E6-1D3F05CBA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B60B4-28A7-4464-A637-54DBF661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773AB4-C987-4810-B0AD-A5A05E7D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66254-EB9E-47E8-98EE-DA01DE12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2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C3D9E-5BE7-4A82-9DF3-732FF3AB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E44FE3-8201-4A74-9DB2-B223A8EDF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744F8A-786E-41FB-B6A2-1CD57D09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31E885-B57C-41AE-8945-A47D8E30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5C87EE-B2CC-491B-A277-36185E35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1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A8D144-BCBD-4446-8510-7FEFCE3F4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9E9B4E-2994-4C8D-9858-3B1BBD8C3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DD6B62-6214-4617-8F01-D0D1CCD8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433487-58C4-4CDE-BA09-1775ECDD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8FC977-6FC7-40E2-84B9-EDC40497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5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A4188-767F-47B8-A2D7-BBCE5D2B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1A8F6-BA47-4F16-B8E9-1D6959657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117CA-3E14-453C-9D6D-EE6D609F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57A86A-F2C2-473F-AF63-B205A134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3BD3E1-4617-45B8-8AA2-EBE7E7DB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3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890DD-FB1C-411B-927E-68210CF34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11F64D-37A8-4BB6-A622-74192777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6F1EAB-FC14-46CD-A1CE-CEB2F638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45B29-8757-4C1A-A4E2-697A45BA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098219-51A5-4526-8694-05A1E0C3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A3247-257F-401D-AABD-DC85AE33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95C756-074A-4828-A317-72738FD3A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AEC979-E5DE-455D-A2AF-7962A7A0D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658C1D-C086-4F88-A3F3-9371049F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4C5263-1CFC-4E6D-9C43-F3029B63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93C199-80AA-47C2-83B8-C65D087C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5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0023B-3852-4D35-AFD9-19B172FB1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D4C7E3-1204-4C6B-A2A1-2BB597BA0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8712AD-8798-499F-9AB2-9EC43D81B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29961D-5F4F-411E-B18A-74ABE9A1F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0B0CD4-611F-48E6-8525-2F1497407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53EA79-9169-49A7-A71A-9268191A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9D42FB3-4E93-4740-8326-98849077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6C46AB-B702-432F-B298-9B32543C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3FF3A-B9CF-4102-BFEC-D0B7127F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15D6C9-64B8-4C6D-A8ED-8D3A44E9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363446-E791-49B9-93FF-FDFDA6B0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6DC180-1B9E-4C0F-8DF4-B840DE00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4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CA4F00-028D-444F-8AC4-86FD28A6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44C229-BF38-40A9-970B-BE9703E9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AC7647-E4CE-48CC-BCE6-8CC1BA05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52BBC-49E3-43F9-9032-36F5A459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5307ED-E514-4A22-84C4-37C5C3001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198651-AF5C-48B8-B0F4-D5345FF93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FAD87E-475A-440C-A2F6-434D0429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82F4D1-164E-42EA-825C-0DDB4CE9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2F6CBA-20D2-4FF2-BF5F-6CB95FF2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3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D0BF4-9ED6-40A3-AF66-03ACF3CE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C419E2-0FC7-4915-83B1-9260BDA7F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8D7DB7-1295-4C04-8D47-6C2BC6070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701225-1600-4638-A01D-130AD861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BE6965-9B1B-4939-A1E9-5630D646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B0D0EB-E6F3-4EFA-8F81-13C7DC87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1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FD7F24-2DA1-44F3-9FA7-9CDD9740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E3C6F4-F9B9-430F-88DC-47DD1CDF7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B52E50-AC90-4600-AA40-3DA4B7091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72B88-2DF8-420B-96D3-8C0ED301E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1339BA-5ACE-44C9-98F1-5463EE78C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7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65895-C6FB-4F81-A4E7-69810D0F7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„Escape Room“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75C736-78F7-464D-B584-29CA1093A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Group 4 – Doors and </a:t>
            </a:r>
            <a:r>
              <a:rPr lang="de-DE" dirty="0" err="1"/>
              <a:t>first</a:t>
            </a:r>
            <a:r>
              <a:rPr lang="de-DE" dirty="0"/>
              <a:t> puzzle</a:t>
            </a:r>
          </a:p>
          <a:p>
            <a:endParaRPr lang="en-US" dirty="0"/>
          </a:p>
          <a:p>
            <a:r>
              <a:rPr lang="en-US" dirty="0"/>
              <a:t>David, Mario, Sarah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31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E4532-2758-479C-A41E-982EA3D8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Plasma </a:t>
            </a:r>
            <a:r>
              <a:rPr lang="de-DE" dirty="0" err="1"/>
              <a:t>Globes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19EC5BD-F153-4347-8008-9E6C1C22A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6424"/>
            <a:ext cx="2930043" cy="367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2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21B05-0B03-4F23-A8C9-A33BB0F5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Interactions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F27B8C-C94A-4A01-834B-201D9B580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698" y="2536857"/>
            <a:ext cx="1459382" cy="178428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36C94EC-0AAC-4B6F-A52B-1B5D6438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932" y="1839464"/>
            <a:ext cx="4259189" cy="317907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A9F312A-2E97-4BFF-9E57-2080F2E2BE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5944" t="12641" r="11308" b="13125"/>
          <a:stretch/>
        </p:blipFill>
        <p:spPr>
          <a:xfrm rot="7090601">
            <a:off x="774955" y="2098176"/>
            <a:ext cx="1392580" cy="2186108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8CEF1B7B-5873-44EA-8FBB-8DB515E5FC11}"/>
              </a:ext>
            </a:extLst>
          </p:cNvPr>
          <p:cNvSpPr/>
          <p:nvPr/>
        </p:nvSpPr>
        <p:spPr>
          <a:xfrm>
            <a:off x="3957029" y="2937393"/>
            <a:ext cx="1930954" cy="983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3F092639-499E-4442-9778-B3B2AB8A9531}"/>
              </a:ext>
            </a:extLst>
          </p:cNvPr>
          <p:cNvSpPr/>
          <p:nvPr/>
        </p:nvSpPr>
        <p:spPr>
          <a:xfrm rot="10800000">
            <a:off x="6962192" y="3327339"/>
            <a:ext cx="861390" cy="47962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8F5655-D137-40D3-96C7-033480309FD4}"/>
              </a:ext>
            </a:extLst>
          </p:cNvPr>
          <p:cNvSpPr txBox="1"/>
          <p:nvPr/>
        </p:nvSpPr>
        <p:spPr>
          <a:xfrm>
            <a:off x="7081461" y="3350118"/>
            <a:ext cx="86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open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055D7-FEF7-4DFB-8DE2-71BC7594B359}"/>
              </a:ext>
            </a:extLst>
          </p:cNvPr>
          <p:cNvSpPr txBox="1"/>
          <p:nvPr/>
        </p:nvSpPr>
        <p:spPr>
          <a:xfrm>
            <a:off x="2171673" y="2752727"/>
            <a:ext cx="145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RIGHT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8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21B05-0B03-4F23-A8C9-A33BB0F5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Interactions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36C94EC-0AAC-4B6F-A52B-1B5D64385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252" y="2281377"/>
            <a:ext cx="4259189" cy="31790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9655C09-1914-4D26-9AF4-957B1262C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094" y="1690688"/>
            <a:ext cx="3118113" cy="391477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1BA1623-4BAA-4927-AA96-5EA17D5332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5944" t="12641" r="11308" b="13125"/>
          <a:stretch/>
        </p:blipFill>
        <p:spPr>
          <a:xfrm rot="7090601">
            <a:off x="1359804" y="1064760"/>
            <a:ext cx="1392580" cy="2186108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AC42EB3B-98A8-40A6-8A9E-46FDCF648987}"/>
              </a:ext>
            </a:extLst>
          </p:cNvPr>
          <p:cNvSpPr/>
          <p:nvPr/>
        </p:nvSpPr>
        <p:spPr>
          <a:xfrm>
            <a:off x="8378341" y="3750544"/>
            <a:ext cx="861390" cy="47962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5CCF28-AC5F-48A8-9146-C09B1C67902D}"/>
              </a:ext>
            </a:extLst>
          </p:cNvPr>
          <p:cNvSpPr txBox="1"/>
          <p:nvPr/>
        </p:nvSpPr>
        <p:spPr>
          <a:xfrm>
            <a:off x="8388626" y="3766345"/>
            <a:ext cx="86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close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52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B0D8E-7A7A-4474-9EC8-BA4EE2A1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communciation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 -&gt; MQTT</a:t>
            </a:r>
            <a:endParaRPr lang="en-US" dirty="0"/>
          </a:p>
        </p:txBody>
      </p:sp>
      <p:pic>
        <p:nvPicPr>
          <p:cNvPr id="1026" name="Picture 2" descr="Bildergebnis für computer">
            <a:extLst>
              <a:ext uri="{FF2B5EF4-FFF2-40B4-BE49-F238E27FC236}">
                <a16:creationId xmlns:a16="http://schemas.microsoft.com/office/drawing/2014/main" id="{058F0549-1705-4385-AE6D-CC61824DBF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7" t="5245" r="14044" b="5525"/>
          <a:stretch/>
        </p:blipFill>
        <p:spPr bwMode="auto">
          <a:xfrm>
            <a:off x="4022648" y="2064139"/>
            <a:ext cx="1815446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1A3A05A-5D1F-48BF-A9C9-3EBF4FB17E49}"/>
              </a:ext>
            </a:extLst>
          </p:cNvPr>
          <p:cNvSpPr txBox="1"/>
          <p:nvPr/>
        </p:nvSpPr>
        <p:spPr>
          <a:xfrm>
            <a:off x="4520419" y="3392140"/>
            <a:ext cx="157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Server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6514280-FB1D-4F27-ADCB-D337E1814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06" y="4425702"/>
            <a:ext cx="1775935" cy="132556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72A540C-0931-4572-B515-0D2BB32F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856" y="1690688"/>
            <a:ext cx="1775935" cy="132556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A95314A-5CDB-4446-9104-0DC497C6C6EB}"/>
              </a:ext>
            </a:extLst>
          </p:cNvPr>
          <p:cNvSpPr txBox="1"/>
          <p:nvPr/>
        </p:nvSpPr>
        <p:spPr>
          <a:xfrm>
            <a:off x="1831528" y="5938877"/>
            <a:ext cx="131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Door 2</a:t>
            </a:r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438A42-DFFB-4241-ABDD-A4A872D00AE0}"/>
              </a:ext>
            </a:extLst>
          </p:cNvPr>
          <p:cNvSpPr txBox="1"/>
          <p:nvPr/>
        </p:nvSpPr>
        <p:spPr>
          <a:xfrm>
            <a:off x="8308950" y="3059668"/>
            <a:ext cx="131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Door 1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738EAE-DC6D-4D78-AAF0-B111D7F49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16" y="5240366"/>
            <a:ext cx="767416" cy="96348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9E6D508-DE9C-4121-B816-19FC65181F05}"/>
              </a:ext>
            </a:extLst>
          </p:cNvPr>
          <p:cNvSpPr txBox="1"/>
          <p:nvPr/>
        </p:nvSpPr>
        <p:spPr>
          <a:xfrm>
            <a:off x="3913616" y="6308209"/>
            <a:ext cx="85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Globes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0F7BAF8-1BAC-4629-9ACC-3CD538C06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882" y="2011104"/>
            <a:ext cx="108419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9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52390-1393-477D-8FC5-A557643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Puzzle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6170076-6BBC-4C6F-855A-C76705D23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788" y="2207074"/>
            <a:ext cx="2609850" cy="31908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7004467-38D9-4787-98EF-88B50423C40B}"/>
              </a:ext>
            </a:extLst>
          </p:cNvPr>
          <p:cNvSpPr txBox="1"/>
          <p:nvPr/>
        </p:nvSpPr>
        <p:spPr>
          <a:xfrm>
            <a:off x="4698609" y="1585090"/>
            <a:ext cx="61798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Components: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16x2 IC2 LCD Display</a:t>
            </a:r>
          </a:p>
          <a:p>
            <a:pPr marL="285750" indent="-285750">
              <a:buFontTx/>
              <a:buChar char="-"/>
            </a:pPr>
            <a:r>
              <a:rPr lang="de-DE" dirty="0"/>
              <a:t>4x4 Matrix </a:t>
            </a:r>
            <a:r>
              <a:rPr lang="de-DE" dirty="0" err="1"/>
              <a:t>Keypad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3D printed </a:t>
            </a:r>
            <a:r>
              <a:rPr lang="de-DE" dirty="0" err="1"/>
              <a:t>housing</a:t>
            </a:r>
            <a:endParaRPr lang="de-DE" dirty="0"/>
          </a:p>
          <a:p>
            <a:endParaRPr lang="en-US" dirty="0"/>
          </a:p>
          <a:p>
            <a:r>
              <a:rPr lang="en-US" dirty="0"/>
              <a:t>Microcontroller:</a:t>
            </a:r>
          </a:p>
          <a:p>
            <a:pPr marL="285750" indent="-285750">
              <a:buFontTx/>
              <a:buChar char="-"/>
            </a:pPr>
            <a:r>
              <a:rPr lang="en-US" dirty="0"/>
              <a:t>ESP32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Communication between microcontroller and components: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I2C Interface to LCD display</a:t>
            </a:r>
          </a:p>
          <a:p>
            <a:pPr marL="285750" indent="-285750">
              <a:buFontTx/>
              <a:buChar char="-"/>
            </a:pPr>
            <a:r>
              <a:rPr lang="en-US" dirty="0"/>
              <a:t>Analog Inputs to Keypad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94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18F49-4A66-44D7-8ADC-4CD203CD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Puzzle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ACBCB5C-7006-4A4E-BE0D-FFC52211692E}"/>
              </a:ext>
            </a:extLst>
          </p:cNvPr>
          <p:cNvSpPr/>
          <p:nvPr/>
        </p:nvSpPr>
        <p:spPr>
          <a:xfrm>
            <a:off x="838200" y="2704385"/>
            <a:ext cx="1467678" cy="437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Initialisation</a:t>
            </a:r>
            <a:endParaRPr lang="en-US" dirty="0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49EFE00C-2ADD-4E30-BC9B-6EA9464D4E96}"/>
              </a:ext>
            </a:extLst>
          </p:cNvPr>
          <p:cNvSpPr/>
          <p:nvPr/>
        </p:nvSpPr>
        <p:spPr>
          <a:xfrm>
            <a:off x="3216272" y="2045262"/>
            <a:ext cx="2888973" cy="175556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Right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entered</a:t>
            </a:r>
            <a:r>
              <a:rPr lang="de-DE" dirty="0"/>
              <a:t>? </a:t>
            </a:r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D895053-8941-4A8E-B057-908F0D516B6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305878" y="2923046"/>
            <a:ext cx="91039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F83B186-F6EA-45D6-8B83-747781FE6F08}"/>
              </a:ext>
            </a:extLst>
          </p:cNvPr>
          <p:cNvCxnSpPr>
            <a:cxnSpLocks/>
          </p:cNvCxnSpPr>
          <p:nvPr/>
        </p:nvCxnSpPr>
        <p:spPr>
          <a:xfrm flipH="1">
            <a:off x="2761075" y="2045262"/>
            <a:ext cx="18845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6AB080F-FDFE-4B07-B590-FED23ED213E7}"/>
              </a:ext>
            </a:extLst>
          </p:cNvPr>
          <p:cNvCxnSpPr>
            <a:cxnSpLocks/>
          </p:cNvCxnSpPr>
          <p:nvPr/>
        </p:nvCxnSpPr>
        <p:spPr>
          <a:xfrm flipH="1">
            <a:off x="2761074" y="2045262"/>
            <a:ext cx="2" cy="877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FF24E1CA-E263-465B-90D4-432F93D9343D}"/>
              </a:ext>
            </a:extLst>
          </p:cNvPr>
          <p:cNvSpPr txBox="1"/>
          <p:nvPr/>
        </p:nvSpPr>
        <p:spPr>
          <a:xfrm>
            <a:off x="3072831" y="1752869"/>
            <a:ext cx="132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endParaRPr lang="en-US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C564026-70D8-4C1E-A73B-C92C081B4A5E}"/>
              </a:ext>
            </a:extLst>
          </p:cNvPr>
          <p:cNvCxnSpPr>
            <a:cxnSpLocks/>
          </p:cNvCxnSpPr>
          <p:nvPr/>
        </p:nvCxnSpPr>
        <p:spPr>
          <a:xfrm>
            <a:off x="6102239" y="2923046"/>
            <a:ext cx="11021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F6EFF1F8-2436-4781-AA12-F5EA2B56F265}"/>
              </a:ext>
            </a:extLst>
          </p:cNvPr>
          <p:cNvSpPr/>
          <p:nvPr/>
        </p:nvSpPr>
        <p:spPr>
          <a:xfrm>
            <a:off x="7204364" y="2469630"/>
            <a:ext cx="1688836" cy="906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Send via MQTT: Puzzle </a:t>
            </a:r>
            <a:r>
              <a:rPr lang="de-DE" dirty="0" err="1"/>
              <a:t>solved</a:t>
            </a:r>
            <a:r>
              <a:rPr lang="de-DE" dirty="0"/>
              <a:t> -&gt; Door will open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9AEDF13-3EEA-45A8-B8B5-512D5BD88785}"/>
              </a:ext>
            </a:extLst>
          </p:cNvPr>
          <p:cNvSpPr txBox="1"/>
          <p:nvPr/>
        </p:nvSpPr>
        <p:spPr>
          <a:xfrm>
            <a:off x="6416349" y="2570946"/>
            <a:ext cx="59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4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28C98-8714-4600-BDC2-F287D3F6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Doors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47D3A95-4164-4673-A38E-28792B437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4034"/>
            <a:ext cx="4380921" cy="326993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FB9DAAC-AD0F-4F97-BD7D-DE34C5C45E0F}"/>
              </a:ext>
            </a:extLst>
          </p:cNvPr>
          <p:cNvSpPr txBox="1"/>
          <p:nvPr/>
        </p:nvSpPr>
        <p:spPr>
          <a:xfrm>
            <a:off x="6096000" y="1794034"/>
            <a:ext cx="46917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Mechanical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Mounting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Gearbelts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Gearwheels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U form unten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Endstops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compnents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Motor and Treiber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Endstops</a:t>
            </a:r>
            <a:r>
              <a:rPr lang="de-DE" dirty="0"/>
              <a:t> </a:t>
            </a:r>
            <a:r>
              <a:rPr lang="de-DE" dirty="0" err="1"/>
              <a:t>switches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Voltage</a:t>
            </a:r>
            <a:r>
              <a:rPr lang="de-DE" dirty="0"/>
              <a:t> </a:t>
            </a:r>
            <a:r>
              <a:rPr lang="de-DE" dirty="0" err="1"/>
              <a:t>supply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Microcontroller:</a:t>
            </a:r>
          </a:p>
          <a:p>
            <a:r>
              <a:rPr lang="de-DE" dirty="0"/>
              <a:t>- ESP 32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28C98-8714-4600-BDC2-F287D3F6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Doors</a:t>
            </a:r>
            <a:endParaRPr lang="en-US" dirty="0"/>
          </a:p>
        </p:txBody>
      </p:sp>
      <p:pic>
        <p:nvPicPr>
          <p:cNvPr id="5" name="Inhaltsplatzhalter 4" descr="Ein Bild, das Gebäude, sitzend, Kühlschrank, aus Holz enthält.&#10;&#10;Automatisch generierte Beschreibung">
            <a:extLst>
              <a:ext uri="{FF2B5EF4-FFF2-40B4-BE49-F238E27FC236}">
                <a16:creationId xmlns:a16="http://schemas.microsoft.com/office/drawing/2014/main" id="{16CA36FF-E37B-4836-8AF3-BB6D8A33F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41645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28C98-8714-4600-BDC2-F287D3F6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Doors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BD3899-F422-4462-9299-6B8D30347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9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51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Project „Escape Room“</vt:lpstr>
      <vt:lpstr>Interactions</vt:lpstr>
      <vt:lpstr>Interactions</vt:lpstr>
      <vt:lpstr>How does this communciation work? -&gt; MQTT</vt:lpstr>
      <vt:lpstr>Puzzle</vt:lpstr>
      <vt:lpstr>Puzzle</vt:lpstr>
      <vt:lpstr>Doors</vt:lpstr>
      <vt:lpstr>Doors</vt:lpstr>
      <vt:lpstr>Doors</vt:lpstr>
      <vt:lpstr>Plasma Globes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„Escape Room“</dc:title>
  <dc:creator>Sarah Eisenkolb</dc:creator>
  <cp:lastModifiedBy>Sarah Eisenkolb</cp:lastModifiedBy>
  <cp:revision>18</cp:revision>
  <dcterms:created xsi:type="dcterms:W3CDTF">2020-02-11T10:57:04Z</dcterms:created>
  <dcterms:modified xsi:type="dcterms:W3CDTF">2020-02-12T12:09:03Z</dcterms:modified>
</cp:coreProperties>
</file>