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48F10-4298-46F2-A5F8-23213F63B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B4EA50-0655-498D-B51F-75CA9873D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67AA9C-5DB1-4A93-8E9E-EA860372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63A9-2161-4722-99DC-7BF271D2A380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9FED43-55E8-4091-9CF7-3A6A0825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8FFBCF-C6A4-4FD2-8EE0-7498AEC1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B86-B92A-4069-930B-6457AEB40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1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EE2F2-9F9C-4C98-8F14-333378CC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65C967-8E13-404D-B676-D7E43CB62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E6713-A706-4859-92BA-3FE95CD0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63A9-2161-4722-99DC-7BF271D2A380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89B39-54F6-40E6-8BB6-9ABC0D27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D272C5-16E8-47C2-B771-8588C278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B86-B92A-4069-930B-6457AEB40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34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EF4AD7-9267-40D8-B21F-F9A100CB5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70D8DA-0672-489B-A4A3-6DA885531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E12C06-87AA-497F-A65D-67FD2655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63A9-2161-4722-99DC-7BF271D2A380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86DEF2-B247-4855-B091-8AF9C87B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BEFAA-2809-43FA-8FF2-DCD907A4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B86-B92A-4069-930B-6457AEB40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99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F4E27-03FE-4F9D-8B71-C813E45B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84610F-A2B2-47D1-97D8-244AAD3BC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952857-2A91-4ACC-B776-A1C9DA7B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63A9-2161-4722-99DC-7BF271D2A380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E5AA0-9599-4EC0-BC34-5E71DA7F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EFC6E2-6F61-41E7-81DB-68948AD8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B86-B92A-4069-930B-6457AEB40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47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C2F463-3A79-468B-9DDA-CB49EFA0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6E8A4E-9FD5-4C4D-8D8C-E418F83E8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A1C32F-3B96-47FD-88D8-C8CFB30E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63A9-2161-4722-99DC-7BF271D2A380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BEF90E-68EC-4BBC-AA28-C960D6E3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DCAF9C-E972-454E-B796-DDE9FE9B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B86-B92A-4069-930B-6457AEB40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53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59A2D-896A-4091-A28C-68B0BCDA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04D0EB-208B-40EB-81C6-98B7AD907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C3C2E2-82DA-4F57-8F6C-7D1886B20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1EED31-00E5-4743-A152-9328A055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63A9-2161-4722-99DC-7BF271D2A380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27E7DB-657A-467F-A821-5F3ADF5E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919832-09FC-4A79-A3F8-061ACB5D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B86-B92A-4069-930B-6457AEB40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83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D2E51-17FB-49B4-A6BA-426B1CBDA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50D236-4FDC-4B1E-8743-1D4C0886B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98E2FA-D4F9-4D12-A492-7CE73C119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091FAF4-4A3D-4CB0-8DE9-D78FBFA9B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785FA8-FA54-4FA4-AE44-62971BD24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32EF3B-A2AE-4AC7-8B15-E97934E9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63A9-2161-4722-99DC-7BF271D2A380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3A5DC07-7ECC-4A35-9F2C-E70A8DFD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B167A82-E9BB-408F-91BC-C9725D46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B86-B92A-4069-930B-6457AEB40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82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F3A73-5227-42A6-8091-62C599B9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6563602-9BFD-4FEA-BD6D-E7469190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63A9-2161-4722-99DC-7BF271D2A380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C1593D-C20F-43F7-A2B2-7A2B75C9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9C7F23-69B0-4315-A0AD-7724E38F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B86-B92A-4069-930B-6457AEB40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83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92F58F-F4FE-4EB8-89D1-0E3DC5A9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63A9-2161-4722-99DC-7BF271D2A380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D23B13-0337-4F57-AA3C-A51CD28C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0C4377-39E9-4ADC-BB60-2D42A6A1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B86-B92A-4069-930B-6457AEB40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49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3901D-FE17-4DC0-8397-C646B8A85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A9990E-BDE1-42D9-8683-5EB85FC79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E329EE-52C3-48CC-A16A-90F134AFB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9FAC0D-8911-4160-96A4-98D37E72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63A9-2161-4722-99DC-7BF271D2A380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FA1226-9D4E-46EA-92B6-C367D69C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3046D9-A95E-4165-940B-24282F40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B86-B92A-4069-930B-6457AEB40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25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EE9099-D8A2-4473-9803-EADB4E60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BB67D8C-2379-4C4F-BB57-DB6D94CD3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7F9D0C-70D5-4A10-9BC8-FA7467DA5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1B8CA6-559F-47B4-8118-739529B3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63A9-2161-4722-99DC-7BF271D2A380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DF4E42-4335-4AD7-870D-8E840EB3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4EC0D8-02AA-4DF5-866D-2E300DB3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1B86-B92A-4069-930B-6457AEB40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81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CFFCC5D-B510-48D5-B7F5-92F2DE03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446B02-234E-47DB-B59B-8A8666D1C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B3730E-3661-4ADB-85AD-CE89CB5D2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E63A9-2161-4722-99DC-7BF271D2A380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1C9A7D-E280-4D8E-8AAB-8E646D395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A8A878-ECF9-42F6-90C4-061E67169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C1B86-B92A-4069-930B-6457AEB40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39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4644E-F7D8-421B-90AC-6ACCA9EF2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315221-F2BB-4E0C-A802-80AE54478D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06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39465-AFDF-4D13-B919-0ABA3B3B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Safe Control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48F582-A6DB-4A11-9233-BFF1284E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Wiring</a:t>
            </a:r>
            <a:endParaRPr lang="de-DE" dirty="0"/>
          </a:p>
          <a:p>
            <a:r>
              <a:rPr lang="de-DE" dirty="0"/>
              <a:t>Komponenten</a:t>
            </a:r>
          </a:p>
          <a:p>
            <a:pPr lvl="1"/>
            <a:r>
              <a:rPr lang="de-DE" dirty="0"/>
              <a:t>Beschleunigungssensor</a:t>
            </a:r>
          </a:p>
          <a:p>
            <a:pPr lvl="1"/>
            <a:r>
              <a:rPr lang="de-DE" dirty="0"/>
              <a:t>12 V Schaltung</a:t>
            </a:r>
          </a:p>
          <a:p>
            <a:pPr lvl="1"/>
            <a:r>
              <a:rPr lang="de-DE" dirty="0"/>
              <a:t>LED Stripes</a:t>
            </a:r>
          </a:p>
          <a:p>
            <a:pPr lvl="1"/>
            <a:r>
              <a:rPr lang="de-DE" dirty="0" err="1"/>
              <a:t>Piezo</a:t>
            </a:r>
            <a:endParaRPr lang="de-DE" dirty="0"/>
          </a:p>
          <a:p>
            <a:pPr lvl="1"/>
            <a:r>
              <a:rPr lang="de-DE" dirty="0"/>
              <a:t>Interface</a:t>
            </a:r>
          </a:p>
          <a:p>
            <a:r>
              <a:rPr lang="de-DE" dirty="0"/>
              <a:t>Puzzle</a:t>
            </a:r>
          </a:p>
        </p:txBody>
      </p:sp>
    </p:spTree>
    <p:extLst>
      <p:ext uri="{BB962C8B-B14F-4D97-AF65-F5344CB8AC3E}">
        <p14:creationId xmlns:p14="http://schemas.microsoft.com/office/powerpoint/2010/main" val="332934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06F42-5B92-4CCE-9BC7-9E998042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Safe </a:t>
            </a:r>
            <a:r>
              <a:rPr lang="de-DE" dirty="0" err="1"/>
              <a:t>Activation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1B5F82-D7EF-4F45-AC55-A537E86BA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Wiring</a:t>
            </a:r>
            <a:endParaRPr lang="de-DE" dirty="0"/>
          </a:p>
          <a:p>
            <a:r>
              <a:rPr lang="de-DE" dirty="0"/>
              <a:t>Puzzle</a:t>
            </a:r>
          </a:p>
        </p:txBody>
      </p:sp>
    </p:spTree>
    <p:extLst>
      <p:ext uri="{BB962C8B-B14F-4D97-AF65-F5344CB8AC3E}">
        <p14:creationId xmlns:p14="http://schemas.microsoft.com/office/powerpoint/2010/main" val="90979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F1C66-02C1-404B-9C4F-0D7A98CD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3D CAD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55044F-9EFA-41D6-B6FC-0F5E41841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Blende Design</a:t>
            </a:r>
          </a:p>
          <a:p>
            <a:r>
              <a:rPr lang="de-DE"/>
              <a:t>Widerstandsbox Design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49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6CEC22E3773434795C251AE7A2A3AF3" ma:contentTypeVersion="10" ma:contentTypeDescription="Ein neues Dokument erstellen." ma:contentTypeScope="" ma:versionID="65397ce14d7a8b4402c7647d1cf08478">
  <xsd:schema xmlns:xsd="http://www.w3.org/2001/XMLSchema" xmlns:xs="http://www.w3.org/2001/XMLSchema" xmlns:p="http://schemas.microsoft.com/office/2006/metadata/properties" xmlns:ns3="f972ba18-ccc8-4955-b289-0bc54377de53" xmlns:ns4="d4249747-c3d7-49ab-9e35-fd7df778cb62" targetNamespace="http://schemas.microsoft.com/office/2006/metadata/properties" ma:root="true" ma:fieldsID="29c48a8c4f0b000428d17fa057d69508" ns3:_="" ns4:_="">
    <xsd:import namespace="f972ba18-ccc8-4955-b289-0bc54377de53"/>
    <xsd:import namespace="d4249747-c3d7-49ab-9e35-fd7df778cb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72ba18-ccc8-4955-b289-0bc54377de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249747-c3d7-49ab-9e35-fd7df778cb6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3C8496-0892-4623-9435-44213C4579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72ba18-ccc8-4955-b289-0bc54377de53"/>
    <ds:schemaRef ds:uri="d4249747-c3d7-49ab-9e35-fd7df778cb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2D55EE-084F-4E50-B04F-77CB2D6281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AF3ABC-07A8-4F57-8609-AB79DBDDBA6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15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Safe Control</vt:lpstr>
      <vt:lpstr>Safe Activation</vt:lpstr>
      <vt:lpstr>3D CAD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Bregler</dc:creator>
  <cp:lastModifiedBy>Florian Bregler</cp:lastModifiedBy>
  <cp:revision>1</cp:revision>
  <dcterms:created xsi:type="dcterms:W3CDTF">2020-02-07T09:24:28Z</dcterms:created>
  <dcterms:modified xsi:type="dcterms:W3CDTF">2020-02-07T09:31:06Z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0x01010096CEC22E3773434795C251AE7A2A3AF3</vt:lpwstr>
  </property>
</Properties>
</file>