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AA0BF-6729-41C4-9972-E4984054A3A9}" v="10" dt="2020-02-13T14:36:59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Bregler" userId="509c3410-11d6-49f1-b320-97c10c7ffd0c" providerId="ADAL" clId="{2EEAA0BF-6729-41C4-9972-E4984054A3A9}"/>
    <pc:docChg chg="undo custSel addSld delSld modSld">
      <pc:chgData name="Florian Bregler" userId="509c3410-11d6-49f1-b320-97c10c7ffd0c" providerId="ADAL" clId="{2EEAA0BF-6729-41C4-9972-E4984054A3A9}" dt="2020-02-13T14:38:15.231" v="812" actId="20577"/>
      <pc:docMkLst>
        <pc:docMk/>
      </pc:docMkLst>
      <pc:sldChg chg="modSp">
        <pc:chgData name="Florian Bregler" userId="509c3410-11d6-49f1-b320-97c10c7ffd0c" providerId="ADAL" clId="{2EEAA0BF-6729-41C4-9972-E4984054A3A9}" dt="2020-02-13T14:25:02.071" v="80" actId="20577"/>
        <pc:sldMkLst>
          <pc:docMk/>
          <pc:sldMk cId="548060570" sldId="256"/>
        </pc:sldMkLst>
        <pc:spChg chg="mod">
          <ac:chgData name="Florian Bregler" userId="509c3410-11d6-49f1-b320-97c10c7ffd0c" providerId="ADAL" clId="{2EEAA0BF-6729-41C4-9972-E4984054A3A9}" dt="2020-02-13T14:23:14.656" v="16" actId="20577"/>
          <ac:spMkLst>
            <pc:docMk/>
            <pc:sldMk cId="548060570" sldId="256"/>
            <ac:spMk id="2" creationId="{EDE4644E-F7D8-421B-90AC-6ACCA9EF27DE}"/>
          </ac:spMkLst>
        </pc:spChg>
        <pc:spChg chg="mod">
          <ac:chgData name="Florian Bregler" userId="509c3410-11d6-49f1-b320-97c10c7ffd0c" providerId="ADAL" clId="{2EEAA0BF-6729-41C4-9972-E4984054A3A9}" dt="2020-02-13T14:25:02.071" v="80" actId="20577"/>
          <ac:spMkLst>
            <pc:docMk/>
            <pc:sldMk cId="548060570" sldId="256"/>
            <ac:spMk id="3" creationId="{1E315221-F2BB-4E0C-A802-80AE54478D74}"/>
          </ac:spMkLst>
        </pc:spChg>
      </pc:sldChg>
      <pc:sldChg chg="del">
        <pc:chgData name="Florian Bregler" userId="509c3410-11d6-49f1-b320-97c10c7ffd0c" providerId="ADAL" clId="{2EEAA0BF-6729-41C4-9972-E4984054A3A9}" dt="2020-02-13T14:36:34.297" v="782" actId="2696"/>
        <pc:sldMkLst>
          <pc:docMk/>
          <pc:sldMk cId="3329349945" sldId="257"/>
        </pc:sldMkLst>
      </pc:sldChg>
      <pc:sldChg chg="del">
        <pc:chgData name="Florian Bregler" userId="509c3410-11d6-49f1-b320-97c10c7ffd0c" providerId="ADAL" clId="{2EEAA0BF-6729-41C4-9972-E4984054A3A9}" dt="2020-02-13T14:36:40.097" v="783" actId="2696"/>
        <pc:sldMkLst>
          <pc:docMk/>
          <pc:sldMk cId="909794773" sldId="258"/>
        </pc:sldMkLst>
      </pc:sldChg>
      <pc:sldChg chg="del">
        <pc:chgData name="Florian Bregler" userId="509c3410-11d6-49f1-b320-97c10c7ffd0c" providerId="ADAL" clId="{2EEAA0BF-6729-41C4-9972-E4984054A3A9}" dt="2020-02-13T14:36:45.379" v="784" actId="2696"/>
        <pc:sldMkLst>
          <pc:docMk/>
          <pc:sldMk cId="1023496422" sldId="259"/>
        </pc:sldMkLst>
      </pc:sldChg>
      <pc:sldChg chg="modSp add">
        <pc:chgData name="Florian Bregler" userId="509c3410-11d6-49f1-b320-97c10c7ffd0c" providerId="ADAL" clId="{2EEAA0BF-6729-41C4-9972-E4984054A3A9}" dt="2020-02-13T14:29:21.836" v="437" actId="20577"/>
        <pc:sldMkLst>
          <pc:docMk/>
          <pc:sldMk cId="4216624362" sldId="260"/>
        </pc:sldMkLst>
        <pc:spChg chg="mod">
          <ac:chgData name="Florian Bregler" userId="509c3410-11d6-49f1-b320-97c10c7ffd0c" providerId="ADAL" clId="{2EEAA0BF-6729-41C4-9972-E4984054A3A9}" dt="2020-02-13T14:25:15.087" v="91" actId="20577"/>
          <ac:spMkLst>
            <pc:docMk/>
            <pc:sldMk cId="4216624362" sldId="260"/>
            <ac:spMk id="2" creationId="{6B45A1C6-AA29-4935-9A17-3630E074890B}"/>
          </ac:spMkLst>
        </pc:spChg>
        <pc:spChg chg="mod">
          <ac:chgData name="Florian Bregler" userId="509c3410-11d6-49f1-b320-97c10c7ffd0c" providerId="ADAL" clId="{2EEAA0BF-6729-41C4-9972-E4984054A3A9}" dt="2020-02-13T14:29:21.836" v="437" actId="20577"/>
          <ac:spMkLst>
            <pc:docMk/>
            <pc:sldMk cId="4216624362" sldId="260"/>
            <ac:spMk id="3" creationId="{8A026B3F-6E3C-402A-8DA7-61346B8EEA51}"/>
          </ac:spMkLst>
        </pc:spChg>
      </pc:sldChg>
      <pc:sldChg chg="modSp add">
        <pc:chgData name="Florian Bregler" userId="509c3410-11d6-49f1-b320-97c10c7ffd0c" providerId="ADAL" clId="{2EEAA0BF-6729-41C4-9972-E4984054A3A9}" dt="2020-02-13T14:37:26.853" v="798" actId="20577"/>
        <pc:sldMkLst>
          <pc:docMk/>
          <pc:sldMk cId="1775831043" sldId="261"/>
        </pc:sldMkLst>
        <pc:spChg chg="mod">
          <ac:chgData name="Florian Bregler" userId="509c3410-11d6-49f1-b320-97c10c7ffd0c" providerId="ADAL" clId="{2EEAA0BF-6729-41C4-9972-E4984054A3A9}" dt="2020-02-13T14:37:26.853" v="798" actId="20577"/>
          <ac:spMkLst>
            <pc:docMk/>
            <pc:sldMk cId="1775831043" sldId="261"/>
            <ac:spMk id="2" creationId="{B67C191E-D540-43E9-AC8A-B0B8552E1705}"/>
          </ac:spMkLst>
        </pc:spChg>
        <pc:spChg chg="mod">
          <ac:chgData name="Florian Bregler" userId="509c3410-11d6-49f1-b320-97c10c7ffd0c" providerId="ADAL" clId="{2EEAA0BF-6729-41C4-9972-E4984054A3A9}" dt="2020-02-13T14:37:23.244" v="797" actId="20577"/>
          <ac:spMkLst>
            <pc:docMk/>
            <pc:sldMk cId="1775831043" sldId="261"/>
            <ac:spMk id="3" creationId="{B9E25A9C-CC1C-408C-B18F-F32C9EE59B24}"/>
          </ac:spMkLst>
        </pc:spChg>
      </pc:sldChg>
      <pc:sldChg chg="addSp delSp modSp add">
        <pc:chgData name="Florian Bregler" userId="509c3410-11d6-49f1-b320-97c10c7ffd0c" providerId="ADAL" clId="{2EEAA0BF-6729-41C4-9972-E4984054A3A9}" dt="2020-02-13T14:37:31.397" v="799" actId="20577"/>
        <pc:sldMkLst>
          <pc:docMk/>
          <pc:sldMk cId="1014740513" sldId="262"/>
        </pc:sldMkLst>
        <pc:spChg chg="mod">
          <ac:chgData name="Florian Bregler" userId="509c3410-11d6-49f1-b320-97c10c7ffd0c" providerId="ADAL" clId="{2EEAA0BF-6729-41C4-9972-E4984054A3A9}" dt="2020-02-13T14:37:31.397" v="799" actId="20577"/>
          <ac:spMkLst>
            <pc:docMk/>
            <pc:sldMk cId="1014740513" sldId="262"/>
            <ac:spMk id="2" creationId="{E8A804BA-174B-422F-A87C-0E10E0CBBDDB}"/>
          </ac:spMkLst>
        </pc:spChg>
        <pc:spChg chg="add del mod">
          <ac:chgData name="Florian Bregler" userId="509c3410-11d6-49f1-b320-97c10c7ffd0c" providerId="ADAL" clId="{2EEAA0BF-6729-41C4-9972-E4984054A3A9}" dt="2020-02-13T14:32:23.715" v="643"/>
          <ac:spMkLst>
            <pc:docMk/>
            <pc:sldMk cId="1014740513" sldId="262"/>
            <ac:spMk id="3" creationId="{F32DBAD0-DD6E-4D73-813C-D19E35D7DD64}"/>
          </ac:spMkLst>
        </pc:spChg>
        <pc:spChg chg="add mod">
          <ac:chgData name="Florian Bregler" userId="509c3410-11d6-49f1-b320-97c10c7ffd0c" providerId="ADAL" clId="{2EEAA0BF-6729-41C4-9972-E4984054A3A9}" dt="2020-02-13T14:36:04.344" v="769" actId="20577"/>
          <ac:spMkLst>
            <pc:docMk/>
            <pc:sldMk cId="1014740513" sldId="262"/>
            <ac:spMk id="8" creationId="{D5FFDA51-5C91-4CF6-9E91-A7B65F161BA9}"/>
          </ac:spMkLst>
        </pc:spChg>
        <pc:picChg chg="add del mod">
          <ac:chgData name="Florian Bregler" userId="509c3410-11d6-49f1-b320-97c10c7ffd0c" providerId="ADAL" clId="{2EEAA0BF-6729-41C4-9972-E4984054A3A9}" dt="2020-02-13T14:31:58.576" v="641"/>
          <ac:picMkLst>
            <pc:docMk/>
            <pc:sldMk cId="1014740513" sldId="262"/>
            <ac:picMk id="5" creationId="{E0990B9C-189B-4E64-A46D-1A24C13B9250}"/>
          </ac:picMkLst>
        </pc:picChg>
        <pc:picChg chg="add mod">
          <ac:chgData name="Florian Bregler" userId="509c3410-11d6-49f1-b320-97c10c7ffd0c" providerId="ADAL" clId="{2EEAA0BF-6729-41C4-9972-E4984054A3A9}" dt="2020-02-13T14:34:17.547" v="753" actId="1076"/>
          <ac:picMkLst>
            <pc:docMk/>
            <pc:sldMk cId="1014740513" sldId="262"/>
            <ac:picMk id="7" creationId="{4BD06E8A-5A88-4680-86A6-4EABF2EFC3B3}"/>
          </ac:picMkLst>
        </pc:picChg>
        <pc:picChg chg="add mod">
          <ac:chgData name="Florian Bregler" userId="509c3410-11d6-49f1-b320-97c10c7ffd0c" providerId="ADAL" clId="{2EEAA0BF-6729-41C4-9972-E4984054A3A9}" dt="2020-02-13T14:34:39.414" v="759" actId="1076"/>
          <ac:picMkLst>
            <pc:docMk/>
            <pc:sldMk cId="1014740513" sldId="262"/>
            <ac:picMk id="10" creationId="{2F43BD79-72EA-4936-8343-64FD8A574B85}"/>
          </ac:picMkLst>
        </pc:picChg>
      </pc:sldChg>
      <pc:sldChg chg="modSp add">
        <pc:chgData name="Florian Bregler" userId="509c3410-11d6-49f1-b320-97c10c7ffd0c" providerId="ADAL" clId="{2EEAA0BF-6729-41C4-9972-E4984054A3A9}" dt="2020-02-13T14:36:55.862" v="794" actId="20577"/>
        <pc:sldMkLst>
          <pc:docMk/>
          <pc:sldMk cId="1795989105" sldId="263"/>
        </pc:sldMkLst>
        <pc:spChg chg="mod">
          <ac:chgData name="Florian Bregler" userId="509c3410-11d6-49f1-b320-97c10c7ffd0c" providerId="ADAL" clId="{2EEAA0BF-6729-41C4-9972-E4984054A3A9}" dt="2020-02-13T14:36:55.862" v="794" actId="20577"/>
          <ac:spMkLst>
            <pc:docMk/>
            <pc:sldMk cId="1795989105" sldId="263"/>
            <ac:spMk id="2" creationId="{1BC6683B-1D87-4206-95A3-B1F30DAA6609}"/>
          </ac:spMkLst>
        </pc:spChg>
      </pc:sldChg>
      <pc:sldChg chg="modSp add">
        <pc:chgData name="Florian Bregler" userId="509c3410-11d6-49f1-b320-97c10c7ffd0c" providerId="ADAL" clId="{2EEAA0BF-6729-41C4-9972-E4984054A3A9}" dt="2020-02-13T14:38:15.231" v="812" actId="20577"/>
        <pc:sldMkLst>
          <pc:docMk/>
          <pc:sldMk cId="3042059458" sldId="264"/>
        </pc:sldMkLst>
        <pc:spChg chg="mod">
          <ac:chgData name="Florian Bregler" userId="509c3410-11d6-49f1-b320-97c10c7ffd0c" providerId="ADAL" clId="{2EEAA0BF-6729-41C4-9972-E4984054A3A9}" dt="2020-02-13T14:38:15.231" v="812" actId="20577"/>
          <ac:spMkLst>
            <pc:docMk/>
            <pc:sldMk cId="3042059458" sldId="264"/>
            <ac:spMk id="2" creationId="{241279CC-4877-4690-B76C-7059D824E3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8F10-4298-46F2-A5F8-23213F63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4EA50-0655-498D-B51F-75CA9873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7AA9C-5DB1-4A93-8E9E-EA86037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FED43-55E8-4091-9CF7-3A6A082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FFBCF-C6A4-4FD2-8EE0-7498AEC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E2F2-9F9C-4C98-8F14-333378C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5C967-8E13-404D-B676-D7E43CB62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E6713-A706-4859-92BA-3FE95CD0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9B39-54F6-40E6-8BB6-9ABC0D27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272C5-16E8-47C2-B771-8588C278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EF4AD7-9267-40D8-B21F-F9A100CB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0D8DA-0672-489B-A4A3-6DA88553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12C06-87AA-497F-A65D-67FD2655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DEF2-B247-4855-B091-8AF9C87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BEFAA-2809-43FA-8FF2-DCD907A4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F4E27-03FE-4F9D-8B71-C813E45B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4610F-A2B2-47D1-97D8-244AAD3B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2857-2A91-4ACC-B776-A1C9DA7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5AA0-9599-4EC0-BC34-5E71DA7F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FC6E2-6F61-41E7-81DB-68948AD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47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2F463-3A79-468B-9DDA-CB49EFA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E8A4E-9FD5-4C4D-8D8C-E418F83E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1C32F-3B96-47FD-88D8-C8CFB30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EF90E-68EC-4BBC-AA28-C960D6E3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CAF9C-E972-454E-B796-DDE9FE9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59A2D-896A-4091-A28C-68B0BCDA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4D0EB-208B-40EB-81C6-98B7AD90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3C2E2-82DA-4F57-8F6C-7D1886B2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EED31-00E5-4743-A152-9328A05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7E7DB-657A-467F-A821-5F3ADF5E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19832-09FC-4A79-A3F8-061ACB5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D2E51-17FB-49B4-A6BA-426B1CB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0D236-4FDC-4B1E-8743-1D4C0886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98E2FA-D4F9-4D12-A492-7CE73C11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1FAF4-4A3D-4CB0-8DE9-D78FBFA9B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785FA8-FA54-4FA4-AE44-62971BD2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2EF3B-A2AE-4AC7-8B15-E97934E9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A5DC07-7ECC-4A35-9F2C-E70A8DF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67A82-E9BB-408F-91BC-C9725D4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2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3A73-5227-42A6-8091-62C599B9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63602-9BFD-4FEA-BD6D-E7469190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1593D-C20F-43F7-A2B2-7A2B75C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C7F23-69B0-4315-A0AD-7724E38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92F58F-F4FE-4EB8-89D1-0E3DC5A9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23B13-0337-4F57-AA3C-A51CD28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C4377-39E9-4ADC-BB60-2D42A6A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901D-FE17-4DC0-8397-C646B8A8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9990E-BDE1-42D9-8683-5EB85FC7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329EE-52C3-48CC-A16A-90F134AF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FAC0D-8911-4160-96A4-98D37E7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FA1226-9D4E-46EA-92B6-C367D69C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046D9-A95E-4165-940B-24282F4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E9099-D8A2-4473-9803-EADB4E6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B67D8C-2379-4C4F-BB57-DB6D94CD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7F9D0C-70D5-4A10-9BC8-FA7467DA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B8CA6-559F-47B4-8118-739529B3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F4E42-4335-4AD7-870D-8E840EB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EC0D8-02AA-4DF5-866D-2E300DB3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1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FFCC5D-B510-48D5-B7F5-92F2DE0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46B02-234E-47DB-B59B-8A8666D1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3730E-3661-4ADB-85AD-CE89CB5D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63A9-2161-4722-99DC-7BF271D2A380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C9A7D-E280-4D8E-8AAB-8E646D39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8A878-ECF9-42F6-90C4-061E6716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3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644E-F7D8-421B-90AC-6ACCA9EF2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Group 5: Safe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315221-F2BB-4E0C-A802-80AE54478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Frank Mutter, Markus Schwörer, Florian Bregler</a:t>
            </a:r>
          </a:p>
        </p:txBody>
      </p:sp>
    </p:spTree>
    <p:extLst>
      <p:ext uri="{BB962C8B-B14F-4D97-AF65-F5344CB8AC3E}">
        <p14:creationId xmlns:p14="http://schemas.microsoft.com/office/powerpoint/2010/main" val="5480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A1C6-AA29-4935-9A17-3630E074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26B3F-6E3C-402A-8DA7-61346B8E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Goal:</a:t>
            </a:r>
          </a:p>
          <a:p>
            <a:pPr marL="0" indent="0">
              <a:buNone/>
            </a:pPr>
            <a:r>
              <a:rPr lang="de-DE" dirty="0"/>
              <a:t>	Players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steal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Prototypes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Power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activation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Open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Prototypes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6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C191E-D540-43E9-AC8A-B0B8552E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puzzle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25A9C-CC1C-408C-B18F-F32C9EE5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Parts: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Safe </a:t>
            </a:r>
            <a:r>
              <a:rPr lang="de-DE" dirty="0" err="1"/>
              <a:t>activation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Puzzle</a:t>
            </a:r>
          </a:p>
          <a:p>
            <a:pPr lvl="1"/>
            <a:r>
              <a:rPr lang="de-DE" dirty="0"/>
              <a:t>Switch Puzzle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2. Safe </a:t>
            </a:r>
            <a:r>
              <a:rPr lang="de-DE" dirty="0" err="1"/>
              <a:t>opening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Combination</a:t>
            </a:r>
            <a:r>
              <a:rPr lang="de-DE" dirty="0"/>
              <a:t> Puzzle</a:t>
            </a:r>
          </a:p>
        </p:txBody>
      </p:sp>
    </p:spTree>
    <p:extLst>
      <p:ext uri="{BB962C8B-B14F-4D97-AF65-F5344CB8AC3E}">
        <p14:creationId xmlns:p14="http://schemas.microsoft.com/office/powerpoint/2010/main" val="17758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804BA-174B-422F-A87C-0E10E0CB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2375"/>
          </a:xfrm>
        </p:spPr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activation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D06E8A-5A88-4680-86A6-4EABF2EFC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37" y="1398609"/>
            <a:ext cx="7046973" cy="313365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FFDA51-5C91-4CF6-9E91-A7B65F161BA9}"/>
              </a:ext>
            </a:extLst>
          </p:cNvPr>
          <p:cNvSpPr txBox="1"/>
          <p:nvPr/>
        </p:nvSpPr>
        <p:spPr>
          <a:xfrm>
            <a:off x="503583" y="1842052"/>
            <a:ext cx="4335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switch </a:t>
            </a:r>
            <a:r>
              <a:rPr lang="de-DE" sz="2800" dirty="0" err="1"/>
              <a:t>position</a:t>
            </a:r>
            <a:r>
              <a:rPr lang="de-DE" sz="2800" dirty="0"/>
              <a:t> </a:t>
            </a:r>
            <a:r>
              <a:rPr lang="de-DE" sz="2800" dirty="0" err="1"/>
              <a:t>according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sheet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Divide </a:t>
            </a:r>
            <a:r>
              <a:rPr lang="de-DE" sz="2800" dirty="0" err="1"/>
              <a:t>input</a:t>
            </a:r>
            <a:r>
              <a:rPr lang="de-DE" sz="2800" dirty="0"/>
              <a:t> </a:t>
            </a:r>
            <a:r>
              <a:rPr lang="de-DE" sz="2800" dirty="0" err="1"/>
              <a:t>voltage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resistors</a:t>
            </a:r>
            <a:endParaRPr lang="de-DE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F43BD79-72EA-4936-8343-64FD8A574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5" y="4888472"/>
            <a:ext cx="2703444" cy="16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279CC-4877-4690-B76C-7059D824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opening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66BCB-DE0D-491C-BA8E-CA147BA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683B-1D87-4206-95A3-B1F30D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014F7-77AB-49FE-9FB7-7B8A8AC7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9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CEC22E3773434795C251AE7A2A3AF3" ma:contentTypeVersion="10" ma:contentTypeDescription="Ein neues Dokument erstellen." ma:contentTypeScope="" ma:versionID="65397ce14d7a8b4402c7647d1cf08478">
  <xsd:schema xmlns:xsd="http://www.w3.org/2001/XMLSchema" xmlns:xs="http://www.w3.org/2001/XMLSchema" xmlns:p="http://schemas.microsoft.com/office/2006/metadata/properties" xmlns:ns3="f972ba18-ccc8-4955-b289-0bc54377de53" xmlns:ns4="d4249747-c3d7-49ab-9e35-fd7df778cb62" targetNamespace="http://schemas.microsoft.com/office/2006/metadata/properties" ma:root="true" ma:fieldsID="29c48a8c4f0b000428d17fa057d69508" ns3:_="" ns4:_="">
    <xsd:import namespace="f972ba18-ccc8-4955-b289-0bc54377de53"/>
    <xsd:import namespace="d4249747-c3d7-49ab-9e35-fd7df778cb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2ba18-ccc8-4955-b289-0bc54377de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49747-c3d7-49ab-9e35-fd7df778c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AF3ABC-07A8-4F57-8609-AB79DBDDBA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2D55EE-084F-4E50-B04F-77CB2D6281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3C8496-0892-4623-9435-44213C457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2ba18-ccc8-4955-b289-0bc54377de53"/>
    <ds:schemaRef ds:uri="d4249747-c3d7-49ab-9e35-fd7df778c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Group 5: Safe</vt:lpstr>
      <vt:lpstr>Motivation</vt:lpstr>
      <vt:lpstr>Safe puzzle </vt:lpstr>
      <vt:lpstr>Safe activation</vt:lpstr>
      <vt:lpstr>Safe opening </vt:lpstr>
      <vt:lpstr>Life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Bregler</dc:creator>
  <cp:lastModifiedBy>Florian B</cp:lastModifiedBy>
  <cp:revision>1</cp:revision>
  <dcterms:created xsi:type="dcterms:W3CDTF">2020-02-07T09:24:28Z</dcterms:created>
  <dcterms:modified xsi:type="dcterms:W3CDTF">2020-02-13T14:38:17Z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0x01010096CEC22E3773434795C251AE7A2A3AF3</vt:lpwstr>
  </property>
</Properties>
</file>