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33B86-42BA-4D12-8F92-E0238F90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D85DD1-9795-4A3D-9486-ACD52238E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89C1D-C141-4DF7-9EF2-02427151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CDBE8-0F83-4FE6-8457-139238C4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FEBF-6186-4CFF-8265-B5BE316E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B4FD9-9346-4857-9881-BC218220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ED9304-4E6A-4175-9224-37FC04816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92C05-6AF3-44CF-B4F8-4AC6A308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6675D-E7B0-4304-9A63-890DB4B8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B3043-BAA0-4BF5-BE81-9D68F2F9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488515-3E3E-463C-BAD1-2874523F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CC4F28-F5AC-48B2-BAF9-710DEAB2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D915A-C80B-469D-8B43-3A79E59B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FA103-7A0F-4279-B987-95EB8CD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FB5D5-FEB5-44A9-AA49-27149736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3358-3D50-47A1-8E14-80CF0759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DA6D8-BBCB-452D-BD6C-17F1D204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DCB57-B2E6-4877-8439-A639FBE5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4B4E4-90E2-44A9-AACD-D97F384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6601C-35C8-4237-B170-DF99DA0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3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CDA7-732C-41C9-BE6B-B57603B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AA1E4-B476-4298-88AE-86C3B37D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B5F91-6BEC-4B30-90D3-0A56F82C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75DCC-CF1C-43CA-84EF-41804CA4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FF726-2C3E-4F56-92B7-6832D3D7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C7B14-FB27-4EBF-8A9D-68FD0831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158F1-67C4-48AF-A913-2855E4241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58A2C-7601-4770-95DF-50224745F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3DF0A-F9AA-4602-ACE6-01C99EBF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50884-75D4-4D7A-A4A8-95160B7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C2BB-E6D0-46B7-AA7E-79F8844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8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29A8C-1C22-4013-81E1-C691CA80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BEF13F-EC8C-41DC-9632-A352FEB7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4FBF5D-E484-4D71-BD73-0480106B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A15F52-6442-4F61-9FD7-E48385FDC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BD10A1-4220-4A32-B3CA-961335E3D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C95912-B018-431D-A2F2-D8FF454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7F6630-DE5D-4B26-B5A1-21310E0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5D0D7B-7D9C-43FC-96B4-A8A61320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4362-4F22-4576-8BEA-2FDC811F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38892E-9DB0-45AA-8745-42C95537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D109A-098E-42E0-9D3A-FAA70A61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51142F-970E-4A7A-B522-8838A62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48AB64-5AA8-4081-90B3-E8F65A53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2292EC-6925-41AD-A55F-274E5178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2A6B8-2C1B-472C-8A34-1FB26015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D7EA3-E525-4700-9970-4FEADB08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5147F-2CA8-4A8B-9ACD-2F27466D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39C3FF-EE00-46E6-B25A-8EE71033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35BAB-0E69-49F5-8A94-E333AE7E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67D7B-E5D4-4B6A-985C-99EB62A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57C49-8386-4D7E-8E1C-F2AD94D1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D8A5-2CBD-42EE-86C5-75E49629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BF9728-6C7F-4E67-AF62-5FBF98959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A23212-B865-4763-AAD6-75EB23BB4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4878C8-5325-4F16-8CDF-E0FD00E8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90C83-03E3-4B8E-9121-A28C90AC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2393A-D716-47A9-9C99-E4BABC2E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3037D-2DA7-40B2-AC2E-361CDB01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7A1D3-7949-4DE9-A786-054C4EB7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CDD0C-E2D9-4EBE-B712-0638E77E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783-4582-425A-832D-A75109E41542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3DD63-BE79-483A-964C-0B3179732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C543A-EE8A-45DD-8A5F-36D50569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52A1-7CB7-4609-957B-C4A570D7AB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playzentrum.net/images/product_images/info_images/losbox-schloss_2091_0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66E6-AB63-4234-A866-579AD1D2F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team</a:t>
            </a:r>
            <a:r>
              <a:rPr lang="de-DE" dirty="0"/>
              <a:t> 5: </a:t>
            </a:r>
            <a:r>
              <a:rPr lang="de-DE" dirty="0" err="1"/>
              <a:t>safe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4C5FBC-C310-476D-8CB7-21BE1EB1B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Markus Schwörer, Florian </a:t>
            </a:r>
            <a:r>
              <a:rPr lang="en-GB" dirty="0" err="1"/>
              <a:t>Bregle</a:t>
            </a:r>
            <a:r>
              <a:rPr lang="en-GB" dirty="0"/>
              <a:t>, Frank Mutter</a:t>
            </a:r>
          </a:p>
        </p:txBody>
      </p:sp>
    </p:spTree>
    <p:extLst>
      <p:ext uri="{BB962C8B-B14F-4D97-AF65-F5344CB8AC3E}">
        <p14:creationId xmlns:p14="http://schemas.microsoft.com/office/powerpoint/2010/main" val="196669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safe</a:t>
            </a:r>
            <a:r>
              <a:rPr lang="de-DE" b="1" dirty="0"/>
              <a:t> </a:t>
            </a:r>
            <a:r>
              <a:rPr lang="de-DE" b="1" dirty="0" err="1"/>
              <a:t>building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1157" cy="4351338"/>
          </a:xfrm>
        </p:spPr>
        <p:txBody>
          <a:bodyPr>
            <a:normAutofit/>
          </a:bodyPr>
          <a:lstStyle/>
          <a:p>
            <a:r>
              <a:rPr lang="de-DE" dirty="0" err="1"/>
              <a:t>wooden</a:t>
            </a:r>
            <a:r>
              <a:rPr lang="de-DE" dirty="0"/>
              <a:t> box; </a:t>
            </a:r>
            <a:r>
              <a:rPr lang="de-DE" dirty="0" err="1"/>
              <a:t>glueing</a:t>
            </a:r>
            <a:r>
              <a:rPr lang="de-DE" dirty="0"/>
              <a:t> </a:t>
            </a:r>
            <a:r>
              <a:rPr lang="de-DE" dirty="0" err="1"/>
              <a:t>acryl</a:t>
            </a:r>
            <a:r>
              <a:rPr lang="de-DE" dirty="0"/>
              <a:t> </a:t>
            </a:r>
            <a:r>
              <a:rPr lang="de-DE" dirty="0" err="1"/>
              <a:t>glass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en-GB" dirty="0"/>
              <a:t>Use acrylic glass and a </a:t>
            </a:r>
            <a:r>
              <a:rPr lang="en-GB" dirty="0" err="1"/>
              <a:t>cnc</a:t>
            </a:r>
            <a:r>
              <a:rPr lang="en-GB" dirty="0"/>
              <a:t> mill</a:t>
            </a:r>
          </a:p>
          <a:p>
            <a:r>
              <a:rPr lang="en-GB" dirty="0"/>
              <a:t>Use a donation box like in the picture</a:t>
            </a:r>
          </a:p>
          <a:p>
            <a:pPr marL="0" indent="0">
              <a:buNone/>
            </a:pPr>
            <a:r>
              <a:rPr lang="en-GB" dirty="0"/>
              <a:t>-&gt; replace the existent lock by electronic lock </a:t>
            </a:r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F1BE3-EB3C-48B5-9AE2-CD4E607C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09" y="2343513"/>
            <a:ext cx="2841425" cy="28414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2C98FE-C09C-4F25-8E2F-7A48789309C7}"/>
              </a:ext>
            </a:extLst>
          </p:cNvPr>
          <p:cNvSpPr txBox="1"/>
          <p:nvPr/>
        </p:nvSpPr>
        <p:spPr>
          <a:xfrm>
            <a:off x="7642608" y="5252407"/>
            <a:ext cx="409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https://displayzentrum.net/images/product_images/info_images/losbox-schloss_2091_0.jpg</a:t>
            </a:r>
            <a:r>
              <a:rPr lang="en-GB" dirty="0"/>
              <a:t>; 7.11.19</a:t>
            </a:r>
          </a:p>
        </p:txBody>
      </p:sp>
    </p:spTree>
    <p:extLst>
      <p:ext uri="{BB962C8B-B14F-4D97-AF65-F5344CB8AC3E}">
        <p14:creationId xmlns:p14="http://schemas.microsoft.com/office/powerpoint/2010/main" val="421416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Puzzle - </a:t>
            </a:r>
            <a:r>
              <a:rPr lang="de-DE" b="1" dirty="0" err="1"/>
              <a:t>general</a:t>
            </a:r>
            <a:r>
              <a:rPr lang="de-DE" b="1" dirty="0"/>
              <a:t> </a:t>
            </a:r>
            <a:r>
              <a:rPr lang="de-DE" b="1" dirty="0" err="1"/>
              <a:t>idea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 </a:t>
            </a:r>
            <a:r>
              <a:rPr lang="de-DE" dirty="0" err="1"/>
              <a:t>lines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puzzles</a:t>
            </a:r>
            <a:endParaRPr lang="de-DE" dirty="0"/>
          </a:p>
          <a:p>
            <a:pPr lvl="1"/>
            <a:r>
              <a:rPr lang="de-DE" dirty="0"/>
              <a:t>Puzzles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electronical</a:t>
            </a:r>
            <a:r>
              <a:rPr lang="de-DE" dirty="0"/>
              <a:t>“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puzzle </a:t>
            </a:r>
            <a:r>
              <a:rPr lang="de-DE" dirty="0" err="1"/>
              <a:t>to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puzzles</a:t>
            </a:r>
            <a:endParaRPr lang="de-DE" dirty="0"/>
          </a:p>
          <a:p>
            <a:endParaRPr lang="en-GB" dirty="0"/>
          </a:p>
          <a:p>
            <a:pPr marL="0" indent="0">
              <a:buNone/>
            </a:pPr>
            <a:r>
              <a:rPr lang="de-DE" dirty="0"/>
              <a:t>=&gt; Combine </a:t>
            </a:r>
            <a:r>
              <a:rPr lang="de-DE" dirty="0" err="1"/>
              <a:t>puzzles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9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activate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correct resistor to generate the correct voltage</a:t>
            </a:r>
          </a:p>
          <a:p>
            <a:r>
              <a:rPr lang="en-GB" dirty="0"/>
              <a:t>Labelled with resistance</a:t>
            </a:r>
          </a:p>
          <a:p>
            <a:r>
              <a:rPr lang="en-GB" dirty="0"/>
              <a:t>Array of banana jacks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7323B5-D008-4622-9897-F85BD57B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25" y="2787950"/>
            <a:ext cx="5232348" cy="3704925"/>
          </a:xfrm>
          <a:prstGeom prst="rect">
            <a:avLst/>
          </a:prstGeom>
        </p:spPr>
      </p:pic>
      <p:pic>
        <p:nvPicPr>
          <p:cNvPr id="1028" name="Picture 4" descr="Ähnliches Foto">
            <a:extLst>
              <a:ext uri="{FF2B5EF4-FFF2-40B4-BE49-F238E27FC236}">
                <a16:creationId xmlns:a16="http://schemas.microsoft.com/office/drawing/2014/main" id="{95EA8CF4-7D82-48AB-BF60-6ECF474A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8" y="3429000"/>
            <a:ext cx="4030464" cy="32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5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activate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Switching levers in correct order</a:t>
            </a:r>
          </a:p>
          <a:p>
            <a:r>
              <a:rPr lang="en-GB" dirty="0"/>
              <a:t>multiple puzzles with </a:t>
            </a:r>
            <a:r>
              <a:rPr lang="en-GB" dirty="0" err="1"/>
              <a:t>boolean</a:t>
            </a:r>
            <a:r>
              <a:rPr lang="en-GB" dirty="0"/>
              <a:t> answers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64EF9A-FE2A-4A88-A3A7-AD0F1A1A8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9"/>
          <a:stretch/>
        </p:blipFill>
        <p:spPr>
          <a:xfrm>
            <a:off x="4617367" y="3111602"/>
            <a:ext cx="3571807" cy="28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activate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Wiring cable riddle </a:t>
            </a:r>
          </a:p>
          <a:p>
            <a:endParaRPr lang="en-GB" dirty="0"/>
          </a:p>
        </p:txBody>
      </p:sp>
      <p:pic>
        <p:nvPicPr>
          <p:cNvPr id="2050" name="Picture 2" descr="Mobirise">
            <a:extLst>
              <a:ext uri="{FF2B5EF4-FFF2-40B4-BE49-F238E27FC236}">
                <a16:creationId xmlns:a16="http://schemas.microsoft.com/office/drawing/2014/main" id="{A8D26326-1C9C-4609-A5BE-8E6EDDD0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88" y="2342671"/>
            <a:ext cx="5162067" cy="412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open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Riddle with numpad input</a:t>
            </a:r>
          </a:p>
          <a:p>
            <a:r>
              <a:rPr lang="en-GB" dirty="0"/>
              <a:t>Any riddle with a integer </a:t>
            </a:r>
            <a:br>
              <a:rPr lang="en-GB" dirty="0"/>
            </a:br>
            <a:r>
              <a:rPr lang="en-GB" dirty="0"/>
              <a:t>solution possible</a:t>
            </a:r>
          </a:p>
        </p:txBody>
      </p:sp>
      <p:pic>
        <p:nvPicPr>
          <p:cNvPr id="3074" name="Picture 2" descr="Bildergebnis für keypad">
            <a:extLst>
              <a:ext uri="{FF2B5EF4-FFF2-40B4-BE49-F238E27FC236}">
                <a16:creationId xmlns:a16="http://schemas.microsoft.com/office/drawing/2014/main" id="{A6B385E5-BBDD-4222-A22B-5015D741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29" y="1424370"/>
            <a:ext cx="5317169" cy="531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ID card of lab employee</a:t>
            </a:r>
          </a:p>
          <a:p>
            <a:pPr lvl="1"/>
            <a:r>
              <a:rPr lang="en-GB" dirty="0"/>
              <a:t>Alternatively: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stripe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 </a:t>
            </a:r>
            <a:endParaRPr lang="en-GB" dirty="0"/>
          </a:p>
          <a:p>
            <a:r>
              <a:rPr lang="en-GB" dirty="0"/>
              <a:t>Trick face recognition</a:t>
            </a:r>
          </a:p>
          <a:p>
            <a:pPr lvl="1"/>
            <a:r>
              <a:rPr lang="en-GB" dirty="0"/>
              <a:t>Use NFC or QR Code for checking</a:t>
            </a:r>
          </a:p>
          <a:p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BD8E0E-1163-4DA0-B617-3D64286F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open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de-DE" dirty="0"/>
          </a:p>
        </p:txBody>
      </p:sp>
      <p:pic>
        <p:nvPicPr>
          <p:cNvPr id="4102" name="Picture 6" descr="Bildergebnis für id card of lab">
            <a:extLst>
              <a:ext uri="{FF2B5EF4-FFF2-40B4-BE49-F238E27FC236}">
                <a16:creationId xmlns:a16="http://schemas.microsoft.com/office/drawing/2014/main" id="{C098AD13-2D36-49A6-A7B3-76674FA5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22" y="3157659"/>
            <a:ext cx="3810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2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632E-5407-4643-B560-F81373F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possible </a:t>
            </a:r>
            <a:r>
              <a:rPr lang="de-DE" b="1" dirty="0" err="1"/>
              <a:t>puzzles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open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safe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36692-4DC4-4A2B-8A16-63BAA795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Other ideas:</a:t>
            </a:r>
          </a:p>
          <a:p>
            <a:r>
              <a:rPr lang="en-GB" dirty="0"/>
              <a:t>Reach score in a little video game</a:t>
            </a:r>
          </a:p>
          <a:p>
            <a:pPr lvl="1"/>
            <a:r>
              <a:rPr lang="en-GB" dirty="0"/>
              <a:t>Hard to fit in the story </a:t>
            </a:r>
          </a:p>
          <a:p>
            <a:r>
              <a:rPr lang="en-GB" dirty="0"/>
              <a:t>Activate sensor by using laser and movable mirrors</a:t>
            </a:r>
          </a:p>
        </p:txBody>
      </p:sp>
    </p:spTree>
    <p:extLst>
      <p:ext uri="{BB962C8B-B14F-4D97-AF65-F5344CB8AC3E}">
        <p14:creationId xmlns:p14="http://schemas.microsoft.com/office/powerpoint/2010/main" val="25351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team 5: safe</vt:lpstr>
      <vt:lpstr>safe building</vt:lpstr>
      <vt:lpstr>Puzzle - general idea</vt:lpstr>
      <vt:lpstr>possible puzzles to activate the safe</vt:lpstr>
      <vt:lpstr>possible puzzles to activate the safe</vt:lpstr>
      <vt:lpstr>possible puzzles to activate the safe</vt:lpstr>
      <vt:lpstr>possible puzzles to open the safe</vt:lpstr>
      <vt:lpstr>possible puzzles to open the safe</vt:lpstr>
      <vt:lpstr>possible puzzles to open the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safe</dc:title>
  <dc:creator>Markus</dc:creator>
  <cp:lastModifiedBy>Markus</cp:lastModifiedBy>
  <cp:revision>14</cp:revision>
  <dcterms:created xsi:type="dcterms:W3CDTF">2019-11-07T12:36:19Z</dcterms:created>
  <dcterms:modified xsi:type="dcterms:W3CDTF">2019-11-08T08:50:24Z</dcterms:modified>
</cp:coreProperties>
</file>