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9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0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6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9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2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6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968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0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2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2F31A-4BC4-403D-8E42-AB0C2BB3F8B2}" type="datetimeFigureOut">
              <a:rPr lang="en-DE" smtClean="0"/>
              <a:t>11/19/2020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B9361C-3834-4997-BC6E-D5C11A7E9769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3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" TargetMode="External"/><Relationship Id="rId2" Type="http://schemas.openxmlformats.org/officeDocument/2006/relationships/hyperlink" Target="https://www.livecha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B8E1-8947-4B29-94DB-AEC5166EA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Operator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34C43-21C8-4F01-A73D-B30102915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3399" y="4778154"/>
            <a:ext cx="3681453" cy="87838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DE" dirty="0"/>
              <a:t>Divyalakshmi</a:t>
            </a:r>
          </a:p>
          <a:p>
            <a:pPr algn="l"/>
            <a:r>
              <a:rPr lang="en-DE" dirty="0"/>
              <a:t>Prasad Ramachandra Lakshmi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7534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A2DE-18F5-434D-8AB2-8E97B3C1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0CA3-D3E6-4A2C-9776-D37FF884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DE" dirty="0"/>
          </a:p>
          <a:p>
            <a:r>
              <a:rPr lang="en-DE" sz="2400" dirty="0"/>
              <a:t>Have a GPS tracker to show positions.</a:t>
            </a:r>
          </a:p>
          <a:p>
            <a:r>
              <a:rPr lang="en-DE" sz="2400" dirty="0"/>
              <a:t>Show progress of a team with respect to each puzzle and overall scavenger hunt.</a:t>
            </a:r>
          </a:p>
          <a:p>
            <a:r>
              <a:rPr lang="en-DE" sz="2400" dirty="0"/>
              <a:t>Communication between operator and player(Hints)</a:t>
            </a:r>
          </a:p>
          <a:p>
            <a:r>
              <a:rPr lang="en-DE" sz="2400" dirty="0"/>
              <a:t>Any requirement from puzzle team.</a:t>
            </a:r>
          </a:p>
          <a:p>
            <a:r>
              <a:rPr lang="en-DE" sz="2400" dirty="0"/>
              <a:t>Hosting the Application on university server.</a:t>
            </a:r>
          </a:p>
        </p:txBody>
      </p:sp>
    </p:spTree>
    <p:extLst>
      <p:ext uri="{BB962C8B-B14F-4D97-AF65-F5344CB8AC3E}">
        <p14:creationId xmlns:p14="http://schemas.microsoft.com/office/powerpoint/2010/main" val="6667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33D7-D4E8-4B91-BD82-D2AE1566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3316-8CE4-4FD7-82E3-A9CA877F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133765"/>
            <a:ext cx="10515600" cy="3338347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buNone/>
            </a:pPr>
            <a:endParaRPr lang="en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Webserver – Apache Server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ginx</a:t>
            </a:r>
            <a:endParaRPr lang="en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WebGUI – </a:t>
            </a:r>
            <a:r>
              <a:rPr lang="en-IN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Flutter,HTML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CSS, Bootstrap, material UI</a:t>
            </a:r>
            <a:endParaRPr lang="en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application –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Socket.IO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3</a:t>
            </a:r>
            <a:r>
              <a:rPr lang="en-IN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plugins(Ex: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Livechat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GPS tracker –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eolocator plugin,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OwnTrack</a:t>
            </a:r>
            <a:r>
              <a:rPr lang="en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with Mosquito as Framework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Map – Google Maps(may not be free) or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Leafletjs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(open source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35706363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464</TotalTime>
  <Words>118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Gallery</vt:lpstr>
      <vt:lpstr>Operator team</vt:lpstr>
      <vt:lpstr>IDEA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Divyalakshmi Divyalakshmi</dc:creator>
  <cp:lastModifiedBy>Prasad R L</cp:lastModifiedBy>
  <cp:revision>21</cp:revision>
  <dcterms:created xsi:type="dcterms:W3CDTF">2020-11-11T17:40:32Z</dcterms:created>
  <dcterms:modified xsi:type="dcterms:W3CDTF">2020-11-19T08:12:54Z</dcterms:modified>
</cp:coreProperties>
</file>