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177E-D538-4C95-9135-9AF0CE46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A3BC6-68C6-4A33-8934-834B72EC8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3317A-5FEC-42F4-813A-5C836E2C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21E9-C8B4-4540-BAA6-5110B94FE0A3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0DCE-0719-48AC-9CA1-E91DA730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47858-BFA5-4243-87BC-0B4DE867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14C-F808-4FB7-900B-D831CE33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9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B930-7261-4EE4-BD4F-D648AC11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E9AA6-6982-4600-860F-DD3041016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F4CE7-1880-4D78-A91A-23755873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21E9-C8B4-4540-BAA6-5110B94FE0A3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69982-AD2E-4D01-85F4-620BCA2E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24EF-21D6-4EBF-83FE-E3BA65FB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14C-F808-4FB7-900B-D831CE33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68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02A15-47BE-49AE-B348-CB4F89174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087C7-C22B-4D30-A323-2EBD3462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1207E-A60C-4B2E-A85B-BF6FDE8B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21E9-C8B4-4540-BAA6-5110B94FE0A3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BDB8-71E5-41F1-9A97-48A805DD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50C5-306A-448E-9681-47CFD887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14C-F808-4FB7-900B-D831CE33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6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879D-B58F-4707-9124-B5F3B177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1A20-2D8F-40B0-9619-25ACE3EC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103AF-CE05-400C-B6AC-9C9601FD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21E9-C8B4-4540-BAA6-5110B94FE0A3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F85E-F22C-42C3-82B1-4E11969C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7908-B447-4D94-BDFE-2296A7EE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14C-F808-4FB7-900B-D831CE33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15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B9AE-CA22-4324-B85E-17BFA73E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6AE6-CB06-47CF-9657-E242309FB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F3D49-9C08-4948-B2F9-670C72A0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21E9-C8B4-4540-BAA6-5110B94FE0A3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9A8E3-40C1-422E-8ADC-22439DCC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4106B-7C32-44F8-A440-D9DF9665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14C-F808-4FB7-900B-D831CE33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6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E2A8-7F0F-42B3-8E95-9EEECF43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A569-5C6B-46BD-9C9E-66EA81C1C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810E4-12BE-496B-93D9-9F029C8E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4855C-4702-4256-A586-578D9BDF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21E9-C8B4-4540-BAA6-5110B94FE0A3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E0F26-1BBA-4DF8-AB6E-B1716D26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4844C-CC66-4B43-864C-F1918176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14C-F808-4FB7-900B-D831CE33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6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43E9-EF82-465E-9797-BAFFF826A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D2896-1EEF-41E1-ABF7-2F3CE8D02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47457-7D81-4E27-BCAF-394EB8226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AC3B4-873F-42F6-976E-36FB1C17D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2C3AE-7008-4B50-AC89-881494F84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163B4-E0F6-4959-9DFA-255368D0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21E9-C8B4-4540-BAA6-5110B94FE0A3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3056D-B197-497B-9FBD-460FAB9E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68810-EC73-459E-A725-77E674A7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14C-F808-4FB7-900B-D831CE33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37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DEC7-9695-4E6E-A5A3-66594A6C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8154F-5A41-47D4-9B52-D5BDC096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21E9-C8B4-4540-BAA6-5110B94FE0A3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59E7F-CD9D-4CD1-9577-D777BB3A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B84C6-DF96-4C0B-9C04-5661AA0A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14C-F808-4FB7-900B-D831CE33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5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B2133-784A-46E9-8A3B-C302F728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21E9-C8B4-4540-BAA6-5110B94FE0A3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72E94-BBCB-4B8D-96F3-3CEC088B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0A07D-8C7C-4FD8-82E5-92CC4137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14C-F808-4FB7-900B-D831CE33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67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65EE-3184-43DA-8344-7B5E14CE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D96D3-8055-454A-8DD1-6B6ADB8F0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4DCA6-F368-42E1-BEC9-5347EAECB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0643E-D9EF-44DE-9D85-28E623E4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21E9-C8B4-4540-BAA6-5110B94FE0A3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86067-6259-48FA-9974-ADBDDA36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F2537-82B9-40BA-9C14-C1738EDF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14C-F808-4FB7-900B-D831CE33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07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40D4-12FA-4172-AF98-4B66839A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96E83-6840-43A0-82D6-8ABFFE9C6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7B5C8-2155-4EC5-AADE-372613198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6707D-BBFA-4ABE-A472-DA45EB9E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21E9-C8B4-4540-BAA6-5110B94FE0A3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5AC19-1CB3-470E-A7CB-FF063388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8B29E-2B3B-4D32-8BD2-75E59DD1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614C-F808-4FB7-900B-D831CE33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46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F35A7-3CD0-47D4-90FC-8EC38F08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F277D-FB53-4789-B571-D48765C17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708FA-F971-4C41-9663-96913E10E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21E9-C8B4-4540-BAA6-5110B94FE0A3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71785-6538-41D0-81C6-5D999BF3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3FCE3-0FB1-465D-8CB1-29C6CBB29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E614C-F808-4FB7-900B-D831CE331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39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h8GNKW2_z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8;p13">
            <a:extLst>
              <a:ext uri="{FF2B5EF4-FFF2-40B4-BE49-F238E27FC236}">
                <a16:creationId xmlns:a16="http://schemas.microsoft.com/office/drawing/2014/main" id="{F6EB3FFB-09D4-4E6E-9FC6-4A9C676B434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t="4545" b="9358"/>
          <a:stretch/>
        </p:blipFill>
        <p:spPr>
          <a:xfrm>
            <a:off x="390618" y="526949"/>
            <a:ext cx="5554748" cy="58041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F83BE6-B9B7-4188-9368-F2AF16A117C1}"/>
              </a:ext>
            </a:extLst>
          </p:cNvPr>
          <p:cNvSpPr txBox="1"/>
          <p:nvPr/>
        </p:nvSpPr>
        <p:spPr>
          <a:xfrm>
            <a:off x="390618" y="4754880"/>
            <a:ext cx="85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270D1-D39A-413D-872A-D415CE1AB89C}"/>
              </a:ext>
            </a:extLst>
          </p:cNvPr>
          <p:cNvSpPr txBox="1"/>
          <p:nvPr/>
        </p:nvSpPr>
        <p:spPr>
          <a:xfrm>
            <a:off x="3997418" y="4023360"/>
            <a:ext cx="85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3084C-E802-432F-9F5D-579DC408EC65}"/>
              </a:ext>
            </a:extLst>
          </p:cNvPr>
          <p:cNvSpPr txBox="1"/>
          <p:nvPr/>
        </p:nvSpPr>
        <p:spPr>
          <a:xfrm>
            <a:off x="2738461" y="2072640"/>
            <a:ext cx="85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BBC15-9130-44DE-875F-6D80563EAC94}"/>
              </a:ext>
            </a:extLst>
          </p:cNvPr>
          <p:cNvSpPr txBox="1"/>
          <p:nvPr/>
        </p:nvSpPr>
        <p:spPr>
          <a:xfrm>
            <a:off x="390618" y="1703308"/>
            <a:ext cx="85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E11D8-6A68-4C99-8014-359C3968BD4E}"/>
              </a:ext>
            </a:extLst>
          </p:cNvPr>
          <p:cNvSpPr txBox="1"/>
          <p:nvPr/>
        </p:nvSpPr>
        <p:spPr>
          <a:xfrm>
            <a:off x="6177280" y="599440"/>
            <a:ext cx="55547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enter through </a:t>
            </a:r>
            <a:r>
              <a:rPr lang="en-US" b="1" dirty="0"/>
              <a:t>Door 1 </a:t>
            </a:r>
            <a:r>
              <a:rPr lang="en-US" dirty="0"/>
              <a:t>(programmable magnetic lock)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Motion sensor: to detect the entry of all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Announcement through speaker (NASA warning)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 - Emergency lights flickering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Puzzle 1</a:t>
            </a:r>
          </a:p>
          <a:p>
            <a:r>
              <a:rPr lang="en-US" dirty="0"/>
              <a:t>Puzzle: Decoder box to open safe box (Key inside safe box) – Code is the date of the event</a:t>
            </a:r>
          </a:p>
          <a:p>
            <a:r>
              <a:rPr lang="en-US" dirty="0"/>
              <a:t>Result: Key/RFID tag to open Door 2</a:t>
            </a:r>
          </a:p>
          <a:p>
            <a:endParaRPr lang="en-US" dirty="0"/>
          </a:p>
          <a:p>
            <a:r>
              <a:rPr lang="en-US" dirty="0"/>
              <a:t>Enters Lab room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Stable LED 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Timer displays time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Penalty leads to decrease in time and LED lights flicker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7467F-81CE-45AA-9B64-164F6697120C}"/>
              </a:ext>
            </a:extLst>
          </p:cNvPr>
          <p:cNvSpPr txBox="1"/>
          <p:nvPr/>
        </p:nvSpPr>
        <p:spPr>
          <a:xfrm>
            <a:off x="3597523" y="4653280"/>
            <a:ext cx="10816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Puzzle 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F03D5-0FE2-4654-AF1B-726329268121}"/>
              </a:ext>
            </a:extLst>
          </p:cNvPr>
          <p:cNvSpPr txBox="1"/>
          <p:nvPr/>
        </p:nvSpPr>
        <p:spPr>
          <a:xfrm>
            <a:off x="3820160" y="1715254"/>
            <a:ext cx="10816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Puzzle 5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DCA30-DB94-4CF9-BB6F-541F426BA11A}"/>
              </a:ext>
            </a:extLst>
          </p:cNvPr>
          <p:cNvSpPr txBox="1"/>
          <p:nvPr/>
        </p:nvSpPr>
        <p:spPr>
          <a:xfrm>
            <a:off x="2073423" y="1711961"/>
            <a:ext cx="10816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Puzzle 4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C77952-9B98-4E37-9E11-D94A40B6CF47}"/>
              </a:ext>
            </a:extLst>
          </p:cNvPr>
          <p:cNvSpPr txBox="1"/>
          <p:nvPr/>
        </p:nvSpPr>
        <p:spPr>
          <a:xfrm>
            <a:off x="2103903" y="3059667"/>
            <a:ext cx="10816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Puzzle 3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A37AE-316F-4AD0-B1B7-A1196533C19E}"/>
              </a:ext>
            </a:extLst>
          </p:cNvPr>
          <p:cNvSpPr txBox="1"/>
          <p:nvPr/>
        </p:nvSpPr>
        <p:spPr>
          <a:xfrm>
            <a:off x="3597523" y="3059667"/>
            <a:ext cx="10816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Puzzle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55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8;p13">
            <a:extLst>
              <a:ext uri="{FF2B5EF4-FFF2-40B4-BE49-F238E27FC236}">
                <a16:creationId xmlns:a16="http://schemas.microsoft.com/office/drawing/2014/main" id="{F6D48774-8DA1-49D3-9B8C-29270E299DB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t="4545" b="9358"/>
          <a:stretch/>
        </p:blipFill>
        <p:spPr>
          <a:xfrm>
            <a:off x="390618" y="526949"/>
            <a:ext cx="5554748" cy="58041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7B9F3F-7BE1-44D4-AB09-B87D7121D57B}"/>
              </a:ext>
            </a:extLst>
          </p:cNvPr>
          <p:cNvSpPr txBox="1"/>
          <p:nvPr/>
        </p:nvSpPr>
        <p:spPr>
          <a:xfrm>
            <a:off x="390618" y="4754880"/>
            <a:ext cx="85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DBBDB-6295-490A-B575-468FA066B28A}"/>
              </a:ext>
            </a:extLst>
          </p:cNvPr>
          <p:cNvSpPr txBox="1"/>
          <p:nvPr/>
        </p:nvSpPr>
        <p:spPr>
          <a:xfrm>
            <a:off x="3997418" y="4023360"/>
            <a:ext cx="85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52BC0-FC09-41F4-8FC3-A50DDCCA9E66}"/>
              </a:ext>
            </a:extLst>
          </p:cNvPr>
          <p:cNvSpPr txBox="1"/>
          <p:nvPr/>
        </p:nvSpPr>
        <p:spPr>
          <a:xfrm>
            <a:off x="2738461" y="2072640"/>
            <a:ext cx="85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5759D-1734-493B-A4FE-1E1A67270B89}"/>
              </a:ext>
            </a:extLst>
          </p:cNvPr>
          <p:cNvSpPr txBox="1"/>
          <p:nvPr/>
        </p:nvSpPr>
        <p:spPr>
          <a:xfrm>
            <a:off x="390618" y="1703308"/>
            <a:ext cx="85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62190C-5AF3-4664-B7A9-87560CFA77F2}"/>
              </a:ext>
            </a:extLst>
          </p:cNvPr>
          <p:cNvSpPr txBox="1"/>
          <p:nvPr/>
        </p:nvSpPr>
        <p:spPr>
          <a:xfrm>
            <a:off x="3597523" y="4653280"/>
            <a:ext cx="10816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Puzzle 1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D6A0CF-113E-48B3-B1AA-F70C154AF11C}"/>
              </a:ext>
            </a:extLst>
          </p:cNvPr>
          <p:cNvSpPr txBox="1"/>
          <p:nvPr/>
        </p:nvSpPr>
        <p:spPr>
          <a:xfrm>
            <a:off x="3820160" y="1715254"/>
            <a:ext cx="10816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Puzzle 5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3F001-A9D4-4DBE-B5DE-6AFF7BC33860}"/>
              </a:ext>
            </a:extLst>
          </p:cNvPr>
          <p:cNvSpPr txBox="1"/>
          <p:nvPr/>
        </p:nvSpPr>
        <p:spPr>
          <a:xfrm>
            <a:off x="2073423" y="1711961"/>
            <a:ext cx="10816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Puzzle 4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461CA-FAF1-41F9-9CBA-88598AA37FF2}"/>
              </a:ext>
            </a:extLst>
          </p:cNvPr>
          <p:cNvSpPr txBox="1"/>
          <p:nvPr/>
        </p:nvSpPr>
        <p:spPr>
          <a:xfrm>
            <a:off x="2103903" y="3059667"/>
            <a:ext cx="10816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Puzzle 3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94B4C-CAAF-49B2-9AAC-3C05AEE9161E}"/>
              </a:ext>
            </a:extLst>
          </p:cNvPr>
          <p:cNvSpPr txBox="1"/>
          <p:nvPr/>
        </p:nvSpPr>
        <p:spPr>
          <a:xfrm>
            <a:off x="3597523" y="3059667"/>
            <a:ext cx="10816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Puzzle 2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29C8A-0A29-4A28-BE1E-ADB609366F4A}"/>
              </a:ext>
            </a:extLst>
          </p:cNvPr>
          <p:cNvSpPr txBox="1"/>
          <p:nvPr/>
        </p:nvSpPr>
        <p:spPr>
          <a:xfrm>
            <a:off x="6096000" y="386080"/>
            <a:ext cx="57053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Puzzle 2</a:t>
            </a:r>
          </a:p>
          <a:p>
            <a:r>
              <a:rPr lang="en-US" dirty="0"/>
              <a:t>Audio detection (piano high low concept)</a:t>
            </a:r>
          </a:p>
          <a:p>
            <a:r>
              <a:rPr lang="en-US" dirty="0"/>
              <a:t>Result: Code (Binary) to Door 3</a:t>
            </a:r>
          </a:p>
          <a:p>
            <a:endParaRPr lang="en-US" dirty="0"/>
          </a:p>
          <a:p>
            <a:r>
              <a:rPr lang="en-US" u="sng" dirty="0"/>
              <a:t>Puzzle 3</a:t>
            </a:r>
          </a:p>
          <a:p>
            <a:r>
              <a:rPr lang="en-US" dirty="0"/>
              <a:t>Joystick &amp; Blacklight: “Code is the key to Door 3”</a:t>
            </a:r>
          </a:p>
          <a:p>
            <a:r>
              <a:rPr lang="en-IN" dirty="0">
                <a:hlinkClick r:id="rId3"/>
              </a:rPr>
              <a:t>https://www.youtube.com/watch?v=oh8GNKW2_zs</a:t>
            </a:r>
            <a:r>
              <a:rPr lang="en-US" dirty="0"/>
              <a:t> 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Puzzle 4</a:t>
            </a:r>
            <a:endParaRPr lang="en-IN" u="sng" dirty="0"/>
          </a:p>
          <a:p>
            <a:r>
              <a:rPr lang="en-IN" dirty="0"/>
              <a:t>Enter code through knock sensor</a:t>
            </a:r>
          </a:p>
          <a:p>
            <a:r>
              <a:rPr lang="en-IN" dirty="0"/>
              <a:t>Door 3 opens</a:t>
            </a:r>
          </a:p>
          <a:p>
            <a:endParaRPr lang="en-IN" dirty="0"/>
          </a:p>
          <a:p>
            <a:r>
              <a:rPr lang="en-IN" u="sng" dirty="0"/>
              <a:t>Puzzle 5</a:t>
            </a:r>
          </a:p>
          <a:p>
            <a:endParaRPr lang="en-IN" dirty="0"/>
          </a:p>
          <a:p>
            <a:r>
              <a:rPr lang="en-US" dirty="0"/>
              <a:t>Result: All the lights switch ON and Door 4 opens, LED path to Door 4</a:t>
            </a:r>
          </a:p>
        </p:txBody>
      </p:sp>
    </p:spTree>
    <p:extLst>
      <p:ext uri="{BB962C8B-B14F-4D97-AF65-F5344CB8AC3E}">
        <p14:creationId xmlns:p14="http://schemas.microsoft.com/office/powerpoint/2010/main" val="395528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201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Shriya Nithyan</dc:creator>
  <cp:lastModifiedBy>Shriya Nithyan</cp:lastModifiedBy>
  <cp:revision>2</cp:revision>
  <dcterms:created xsi:type="dcterms:W3CDTF">2021-11-04T15:05:05Z</dcterms:created>
  <dcterms:modified xsi:type="dcterms:W3CDTF">2021-11-04T15:07:09Z</dcterms:modified>
</cp:coreProperties>
</file>