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8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4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13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03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07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0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8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1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29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2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3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9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B1581D-0471-4ABE-A670-537B1BB7790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195A-7803-4891-9B9B-687EA6344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21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BC99-CC69-4092-8C3E-07EE1B1AA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Solar Storm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B44AE-5BA4-4B4C-86D3-02E613EB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7396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E7F7-0C36-4ECE-B431-86E79A3E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4835-918D-4153-88FF-43937496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Lobby Room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Control Room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Server Room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Google Shape;118;p13">
            <a:extLst>
              <a:ext uri="{FF2B5EF4-FFF2-40B4-BE49-F238E27FC236}">
                <a16:creationId xmlns:a16="http://schemas.microsoft.com/office/drawing/2014/main" id="{6685CD27-F467-413F-9E8A-A6661B5AE9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545" b="9358"/>
          <a:stretch/>
        </p:blipFill>
        <p:spPr>
          <a:xfrm>
            <a:off x="6096000" y="681037"/>
            <a:ext cx="5114500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59E51-9892-4E2D-8A0E-539D44458B7F}"/>
              </a:ext>
            </a:extLst>
          </p:cNvPr>
          <p:cNvSpPr txBox="1"/>
          <p:nvPr/>
        </p:nvSpPr>
        <p:spPr>
          <a:xfrm>
            <a:off x="8067675" y="2847975"/>
            <a:ext cx="1666875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Control Room</a:t>
            </a:r>
          </a:p>
        </p:txBody>
      </p:sp>
    </p:spTree>
    <p:extLst>
      <p:ext uri="{BB962C8B-B14F-4D97-AF65-F5344CB8AC3E}">
        <p14:creationId xmlns:p14="http://schemas.microsoft.com/office/powerpoint/2010/main" val="9361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E1F2-6716-423F-8B3C-2B0334F8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Lobby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4B7D-2FE0-407B-BF4E-6F37B2D5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231775" cy="4351338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/>
              <a:t>Entry Door : Programmable magnetic lock</a:t>
            </a:r>
          </a:p>
          <a:p>
            <a:r>
              <a:rPr lang="en-IN" sz="2000" dirty="0"/>
              <a:t>Logo – Backlights (Initially green/white, then red)</a:t>
            </a:r>
          </a:p>
          <a:p>
            <a:r>
              <a:rPr lang="en-IN" sz="2000" dirty="0"/>
              <a:t>Speakers – for Announcement (recorded mp3)</a:t>
            </a:r>
          </a:p>
          <a:p>
            <a:r>
              <a:rPr lang="en-IN" sz="2000" dirty="0"/>
              <a:t>Emergency lights – after announcement</a:t>
            </a:r>
          </a:p>
          <a:p>
            <a:r>
              <a:rPr lang="en-IN" sz="2000" dirty="0"/>
              <a:t>Sudden power going off sound + glitch sounds in the BG</a:t>
            </a:r>
          </a:p>
          <a:p>
            <a:r>
              <a:rPr lang="en-IN" sz="2000" dirty="0"/>
              <a:t>Puzzle 1 should open door to control room</a:t>
            </a:r>
          </a:p>
          <a:p>
            <a:r>
              <a:rPr lang="en-IN" sz="2000" dirty="0"/>
              <a:t>Tablet/PC for hints</a:t>
            </a:r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5" name="Google Shape;118;p13">
            <a:extLst>
              <a:ext uri="{FF2B5EF4-FFF2-40B4-BE49-F238E27FC236}">
                <a16:creationId xmlns:a16="http://schemas.microsoft.com/office/drawing/2014/main" id="{E44C690D-F3EF-4BE7-AD36-66A9844990F8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rcRect l="16586" t="55305" r="7278" b="9358"/>
          <a:stretch/>
        </p:blipFill>
        <p:spPr>
          <a:xfrm>
            <a:off x="4007224" y="1246094"/>
            <a:ext cx="7346575" cy="41954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4831A8-1FDC-49AF-AA74-38B4D2FF69A9}"/>
              </a:ext>
            </a:extLst>
          </p:cNvPr>
          <p:cNvSpPr/>
          <p:nvPr/>
        </p:nvSpPr>
        <p:spPr>
          <a:xfrm>
            <a:off x="10367122" y="1550894"/>
            <a:ext cx="408454" cy="2429528"/>
          </a:xfrm>
          <a:custGeom>
            <a:avLst/>
            <a:gdLst>
              <a:gd name="connsiteX0" fmla="*/ 0 w 304800"/>
              <a:gd name="connsiteY0" fmla="*/ 219075 h 1752600"/>
              <a:gd name="connsiteX1" fmla="*/ 0 w 304800"/>
              <a:gd name="connsiteY1" fmla="*/ 1362075 h 1752600"/>
              <a:gd name="connsiteX2" fmla="*/ 285750 w 304800"/>
              <a:gd name="connsiteY2" fmla="*/ 1752600 h 1752600"/>
              <a:gd name="connsiteX3" fmla="*/ 304800 w 304800"/>
              <a:gd name="connsiteY3" fmla="*/ 219075 h 1752600"/>
              <a:gd name="connsiteX4" fmla="*/ 295275 w 304800"/>
              <a:gd name="connsiteY4" fmla="*/ 0 h 1752600"/>
              <a:gd name="connsiteX5" fmla="*/ 0 w 304800"/>
              <a:gd name="connsiteY5" fmla="*/ 219075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752600">
                <a:moveTo>
                  <a:pt x="0" y="219075"/>
                </a:moveTo>
                <a:lnTo>
                  <a:pt x="0" y="1362075"/>
                </a:lnTo>
                <a:lnTo>
                  <a:pt x="285750" y="1752600"/>
                </a:lnTo>
                <a:lnTo>
                  <a:pt x="304800" y="219075"/>
                </a:lnTo>
                <a:lnTo>
                  <a:pt x="295275" y="0"/>
                </a:lnTo>
                <a:lnTo>
                  <a:pt x="0" y="2190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2BA04-7708-4EAD-9BBE-62DCF9A9CF64}"/>
              </a:ext>
            </a:extLst>
          </p:cNvPr>
          <p:cNvSpPr txBox="1"/>
          <p:nvPr/>
        </p:nvSpPr>
        <p:spPr>
          <a:xfrm>
            <a:off x="10452847" y="1971492"/>
            <a:ext cx="215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  <a:p>
            <a:r>
              <a:rPr lang="en-IN" dirty="0"/>
              <a:t>O</a:t>
            </a:r>
          </a:p>
          <a:p>
            <a:r>
              <a:rPr lang="en-IN" dirty="0"/>
              <a:t>G</a:t>
            </a:r>
          </a:p>
          <a:p>
            <a:r>
              <a:rPr lang="en-IN" dirty="0"/>
              <a:t>O</a:t>
            </a:r>
          </a:p>
        </p:txBody>
      </p:sp>
      <p:pic>
        <p:nvPicPr>
          <p:cNvPr id="1028" name="Picture 4" descr="Audio speaker icon Royalty Free Vector Image - VectorStock">
            <a:extLst>
              <a:ext uri="{FF2B5EF4-FFF2-40B4-BE49-F238E27FC236}">
                <a16:creationId xmlns:a16="http://schemas.microsoft.com/office/drawing/2014/main" id="{C14D6B72-4079-4C9E-9E0C-08691AE42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" t="16601" r="7600" b="24314"/>
          <a:stretch/>
        </p:blipFill>
        <p:spPr bwMode="auto">
          <a:xfrm>
            <a:off x="5759077" y="1550894"/>
            <a:ext cx="673845" cy="50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ectrical rotating light 12vdc 35w red fixed rotating light light warning  emergency lights warning light systems for fire polic - Eclats Antivols">
            <a:extLst>
              <a:ext uri="{FF2B5EF4-FFF2-40B4-BE49-F238E27FC236}">
                <a16:creationId xmlns:a16="http://schemas.microsoft.com/office/drawing/2014/main" id="{0FE5F68C-6189-44D8-8EED-9165480E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027490" y="3959366"/>
            <a:ext cx="850714" cy="85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A878F0-5249-4EFD-8FB5-B68F2C8B2890}"/>
              </a:ext>
            </a:extLst>
          </p:cNvPr>
          <p:cNvSpPr/>
          <p:nvPr/>
        </p:nvSpPr>
        <p:spPr>
          <a:xfrm>
            <a:off x="9105901" y="1246094"/>
            <a:ext cx="1261221" cy="170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69DD3-F96A-4637-AB41-9BBD84257085}"/>
              </a:ext>
            </a:extLst>
          </p:cNvPr>
          <p:cNvSpPr txBox="1"/>
          <p:nvPr/>
        </p:nvSpPr>
        <p:spPr>
          <a:xfrm>
            <a:off x="8966666" y="495780"/>
            <a:ext cx="160468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Door to Control Room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20E9A3-3070-45A6-9560-5051A9679E78}"/>
              </a:ext>
            </a:extLst>
          </p:cNvPr>
          <p:cNvSpPr/>
          <p:nvPr/>
        </p:nvSpPr>
        <p:spPr>
          <a:xfrm>
            <a:off x="6286269" y="2571656"/>
            <a:ext cx="3671514" cy="1340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7C25F-A7B2-48DA-861C-DD90DC954137}"/>
              </a:ext>
            </a:extLst>
          </p:cNvPr>
          <p:cNvSpPr txBox="1"/>
          <p:nvPr/>
        </p:nvSpPr>
        <p:spPr>
          <a:xfrm>
            <a:off x="8529922" y="2974503"/>
            <a:ext cx="98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Puzzle 1</a:t>
            </a:r>
          </a:p>
        </p:txBody>
      </p:sp>
      <p:pic>
        <p:nvPicPr>
          <p:cNvPr id="1032" name="Picture 8" descr="IconExperience » V-Collection » Tablet Computer Icon">
            <a:extLst>
              <a:ext uri="{FF2B5EF4-FFF2-40B4-BE49-F238E27FC236}">
                <a16:creationId xmlns:a16="http://schemas.microsoft.com/office/drawing/2014/main" id="{72540486-0F8E-4BD3-A875-EB17240C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91" y="2765658"/>
            <a:ext cx="1062084" cy="106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4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408F-1120-41E5-B019-ACEE4973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BD2E-0BBF-47F4-AFCB-90BC4C0B1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66882" cy="4351338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Wallpaper/ Monitors</a:t>
            </a:r>
          </a:p>
          <a:p>
            <a:r>
              <a:rPr lang="en-IN" sz="2000" dirty="0"/>
              <a:t>Projector to simulate aurora visuals through window</a:t>
            </a:r>
          </a:p>
          <a:p>
            <a:r>
              <a:rPr lang="en-IN" sz="2000" dirty="0"/>
              <a:t>Spotlights for each puzzle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Buttons for Hints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Puzzle 4 opens door to Server room</a:t>
            </a:r>
          </a:p>
          <a:p>
            <a:endParaRPr lang="en-IN" dirty="0"/>
          </a:p>
        </p:txBody>
      </p:sp>
      <p:pic>
        <p:nvPicPr>
          <p:cNvPr id="5" name="Google Shape;118;p13">
            <a:extLst>
              <a:ext uri="{FF2B5EF4-FFF2-40B4-BE49-F238E27FC236}">
                <a16:creationId xmlns:a16="http://schemas.microsoft.com/office/drawing/2014/main" id="{AA650117-16F1-47C4-A8F6-AD314C5F32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133" t="4545" r="8931" b="43279"/>
          <a:stretch/>
        </p:blipFill>
        <p:spPr>
          <a:xfrm>
            <a:off x="5056095" y="1825625"/>
            <a:ext cx="5880847" cy="4667250"/>
          </a:xfrm>
          <a:prstGeom prst="corner">
            <a:avLst>
              <a:gd name="adj1" fmla="val 45430"/>
              <a:gd name="adj2" fmla="val 68852"/>
            </a:avLst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A7250-22EF-4BF2-86CA-1D850F64C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01" b="33749"/>
          <a:stretch/>
        </p:blipFill>
        <p:spPr>
          <a:xfrm>
            <a:off x="5448300" y="2200277"/>
            <a:ext cx="2638425" cy="717322"/>
          </a:xfrm>
          <a:prstGeom prst="rect">
            <a:avLst/>
          </a:prstGeom>
        </p:spPr>
      </p:pic>
      <p:pic>
        <p:nvPicPr>
          <p:cNvPr id="2052" name="Picture 4" descr="Northern Lights may be visible in Casper and Wyoming; geomagnetic storm  forecast - Casper, WY Oil City News">
            <a:extLst>
              <a:ext uri="{FF2B5EF4-FFF2-40B4-BE49-F238E27FC236}">
                <a16:creationId xmlns:a16="http://schemas.microsoft.com/office/drawing/2014/main" id="{0342B30C-C971-49F7-B905-E27CC39B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43" y="210922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C4D7D6-3790-4CD4-915F-0324B73D54CD}"/>
              </a:ext>
            </a:extLst>
          </p:cNvPr>
          <p:cNvCxnSpPr/>
          <p:nvPr/>
        </p:nvCxnSpPr>
        <p:spPr>
          <a:xfrm flipV="1">
            <a:off x="10348912" y="4001294"/>
            <a:ext cx="0" cy="12430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FB457-4F1B-4EE4-A7CE-A3644FE4D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872082">
            <a:off x="10228143" y="5011423"/>
            <a:ext cx="426318" cy="529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4862CF-4421-48D2-A053-03B6C0F6C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102" y="3265393"/>
            <a:ext cx="1677580" cy="1677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134FC7-15BA-4060-8417-F39FE17969E9}"/>
              </a:ext>
            </a:extLst>
          </p:cNvPr>
          <p:cNvSpPr txBox="1"/>
          <p:nvPr/>
        </p:nvSpPr>
        <p:spPr>
          <a:xfrm>
            <a:off x="6767512" y="5158040"/>
            <a:ext cx="2259107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 Room</a:t>
            </a:r>
          </a:p>
        </p:txBody>
      </p:sp>
    </p:spTree>
    <p:extLst>
      <p:ext uri="{BB962C8B-B14F-4D97-AF65-F5344CB8AC3E}">
        <p14:creationId xmlns:p14="http://schemas.microsoft.com/office/powerpoint/2010/main" val="89203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BE9D-4A10-4744-9F6D-C750823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C842-B5DC-41D7-9DF1-53512DCA8B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Knock sensor on the door</a:t>
            </a:r>
          </a:p>
          <a:p>
            <a:r>
              <a:rPr lang="en-IN" dirty="0"/>
              <a:t>Quote displayed with binary number (010 – for 2 knocks)</a:t>
            </a:r>
          </a:p>
          <a:p>
            <a:r>
              <a:rPr lang="en-IN" dirty="0"/>
              <a:t>Play generator humming sound</a:t>
            </a:r>
          </a:p>
          <a:p>
            <a:r>
              <a:rPr lang="en-IN" dirty="0"/>
              <a:t>Puzzle idea with Alexa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DAC53-A081-40EB-AB24-2B55FC210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6034" t="1831" r="7499" b="61252"/>
          <a:stretch/>
        </p:blipFill>
        <p:spPr>
          <a:xfrm>
            <a:off x="6705600" y="999311"/>
            <a:ext cx="5054371" cy="51776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6BEBF5-9CAE-4284-BC2E-EE8FC02E4A9A}"/>
              </a:ext>
            </a:extLst>
          </p:cNvPr>
          <p:cNvSpPr/>
          <p:nvPr/>
        </p:nvSpPr>
        <p:spPr>
          <a:xfrm>
            <a:off x="6781800" y="4267200"/>
            <a:ext cx="190500" cy="1057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55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134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Solar Storm</vt:lpstr>
      <vt:lpstr>Rooms</vt:lpstr>
      <vt:lpstr>Lobby Room</vt:lpstr>
      <vt:lpstr>Control Room</vt:lpstr>
      <vt:lpstr>Server 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Storm</dc:title>
  <dc:creator>Shriya Nithyan</dc:creator>
  <cp:lastModifiedBy>Shriya Nithyan</cp:lastModifiedBy>
  <cp:revision>4</cp:revision>
  <dcterms:created xsi:type="dcterms:W3CDTF">2021-11-11T13:53:18Z</dcterms:created>
  <dcterms:modified xsi:type="dcterms:W3CDTF">2021-11-11T15:51:14Z</dcterms:modified>
</cp:coreProperties>
</file>