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65552-6F30-4C6B-B7C7-CAFCC59F0B23}" v="835" dt="2021-11-08T10:31:3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Migendt" userId="bd493af2-eb90-413a-a39e-28db9f58d581" providerId="ADAL" clId="{97465552-6F30-4C6B-B7C7-CAFCC59F0B23}"/>
    <pc:docChg chg="undo custSel addSld delSld modSld sldOrd">
      <pc:chgData name="Markus Migendt" userId="bd493af2-eb90-413a-a39e-28db9f58d581" providerId="ADAL" clId="{97465552-6F30-4C6B-B7C7-CAFCC59F0B23}" dt="2021-11-08T10:45:38.398" v="3193" actId="729"/>
      <pc:docMkLst>
        <pc:docMk/>
      </pc:docMkLst>
      <pc:sldChg chg="mod modShow">
        <pc:chgData name="Markus Migendt" userId="bd493af2-eb90-413a-a39e-28db9f58d581" providerId="ADAL" clId="{97465552-6F30-4C6B-B7C7-CAFCC59F0B23}" dt="2021-11-08T10:32:58.308" v="3178" actId="729"/>
        <pc:sldMkLst>
          <pc:docMk/>
          <pc:sldMk cId="2959943234" sldId="257"/>
        </pc:sldMkLst>
      </pc:sldChg>
      <pc:sldChg chg="mod modShow">
        <pc:chgData name="Markus Migendt" userId="bd493af2-eb90-413a-a39e-28db9f58d581" providerId="ADAL" clId="{97465552-6F30-4C6B-B7C7-CAFCC59F0B23}" dt="2021-11-08T10:33:11.189" v="3180" actId="729"/>
        <pc:sldMkLst>
          <pc:docMk/>
          <pc:sldMk cId="863327790" sldId="258"/>
        </pc:sldMkLst>
      </pc:sldChg>
      <pc:sldChg chg="del">
        <pc:chgData name="Markus Migendt" userId="bd493af2-eb90-413a-a39e-28db9f58d581" providerId="ADAL" clId="{97465552-6F30-4C6B-B7C7-CAFCC59F0B23}" dt="2021-11-08T10:45:09.403" v="3181" actId="47"/>
        <pc:sldMkLst>
          <pc:docMk/>
          <pc:sldMk cId="1247334892" sldId="259"/>
        </pc:sldMkLst>
      </pc:sldChg>
      <pc:sldChg chg="addSp delSp modSp del mod modShow">
        <pc:chgData name="Markus Migendt" userId="bd493af2-eb90-413a-a39e-28db9f58d581" providerId="ADAL" clId="{97465552-6F30-4C6B-B7C7-CAFCC59F0B23}" dt="2021-11-08T10:45:15.399" v="3187" actId="47"/>
        <pc:sldMkLst>
          <pc:docMk/>
          <pc:sldMk cId="1196412287" sldId="261"/>
        </pc:sldMkLst>
        <pc:spChg chg="add del">
          <ac:chgData name="Markus Migendt" userId="bd493af2-eb90-413a-a39e-28db9f58d581" providerId="ADAL" clId="{97465552-6F30-4C6B-B7C7-CAFCC59F0B23}" dt="2021-11-04T22:21:54.157" v="1931" actId="478"/>
          <ac:spMkLst>
            <pc:docMk/>
            <pc:sldMk cId="1196412287" sldId="261"/>
            <ac:spMk id="2" creationId="{A48F2A7B-4ECB-40A8-B8C2-3F10F3BE6915}"/>
          </ac:spMkLst>
        </pc:spChg>
        <pc:spChg chg="add del mod">
          <ac:chgData name="Markus Migendt" userId="bd493af2-eb90-413a-a39e-28db9f58d581" providerId="ADAL" clId="{97465552-6F30-4C6B-B7C7-CAFCC59F0B23}" dt="2021-11-04T22:21:54.880" v="1933" actId="20577"/>
          <ac:spMkLst>
            <pc:docMk/>
            <pc:sldMk cId="1196412287" sldId="261"/>
            <ac:spMk id="3" creationId="{817CD11B-0CA3-4427-BFB0-240F2EA1C285}"/>
          </ac:spMkLst>
        </pc:spChg>
        <pc:spChg chg="add del mod">
          <ac:chgData name="Markus Migendt" userId="bd493af2-eb90-413a-a39e-28db9f58d581" providerId="ADAL" clId="{97465552-6F30-4C6B-B7C7-CAFCC59F0B23}" dt="2021-11-04T22:21:54.157" v="1931" actId="478"/>
          <ac:spMkLst>
            <pc:docMk/>
            <pc:sldMk cId="1196412287" sldId="261"/>
            <ac:spMk id="10" creationId="{A2697A83-B643-4A39-BF49-616577DA31BF}"/>
          </ac:spMkLst>
        </pc:spChg>
      </pc:sldChg>
      <pc:sldChg chg="modSp del mod">
        <pc:chgData name="Markus Migendt" userId="bd493af2-eb90-413a-a39e-28db9f58d581" providerId="ADAL" clId="{97465552-6F30-4C6B-B7C7-CAFCC59F0B23}" dt="2021-11-08T10:45:11.305" v="3183" actId="47"/>
        <pc:sldMkLst>
          <pc:docMk/>
          <pc:sldMk cId="1714992405" sldId="263"/>
        </pc:sldMkLst>
        <pc:spChg chg="mod">
          <ac:chgData name="Markus Migendt" userId="bd493af2-eb90-413a-a39e-28db9f58d581" providerId="ADAL" clId="{97465552-6F30-4C6B-B7C7-CAFCC59F0B23}" dt="2021-11-08T10:30:25.051" v="3168" actId="20577"/>
          <ac:spMkLst>
            <pc:docMk/>
            <pc:sldMk cId="1714992405" sldId="263"/>
            <ac:spMk id="2" creationId="{ECD92A10-A5CC-4A44-8ACD-9FD1A0F94D48}"/>
          </ac:spMkLst>
        </pc:spChg>
        <pc:spChg chg="mod">
          <ac:chgData name="Markus Migendt" userId="bd493af2-eb90-413a-a39e-28db9f58d581" providerId="ADAL" clId="{97465552-6F30-4C6B-B7C7-CAFCC59F0B23}" dt="2021-11-04T23:41:09.749" v="3047" actId="1076"/>
          <ac:spMkLst>
            <pc:docMk/>
            <pc:sldMk cId="1714992405" sldId="263"/>
            <ac:spMk id="3" creationId="{12ECCB2C-5DA9-44C9-BF1D-111B0936EE50}"/>
          </ac:spMkLst>
        </pc:spChg>
      </pc:sldChg>
      <pc:sldChg chg="mod modShow">
        <pc:chgData name="Markus Migendt" userId="bd493af2-eb90-413a-a39e-28db9f58d581" providerId="ADAL" clId="{97465552-6F30-4C6B-B7C7-CAFCC59F0B23}" dt="2021-11-08T10:45:38.398" v="3193" actId="729"/>
        <pc:sldMkLst>
          <pc:docMk/>
          <pc:sldMk cId="2186899506" sldId="265"/>
        </pc:sldMkLst>
      </pc:sldChg>
      <pc:sldChg chg="modSp del mod">
        <pc:chgData name="Markus Migendt" userId="bd493af2-eb90-413a-a39e-28db9f58d581" providerId="ADAL" clId="{97465552-6F30-4C6B-B7C7-CAFCC59F0B23}" dt="2021-11-08T10:45:18.887" v="3191" actId="47"/>
        <pc:sldMkLst>
          <pc:docMk/>
          <pc:sldMk cId="518850119" sldId="266"/>
        </pc:sldMkLst>
        <pc:spChg chg="mod">
          <ac:chgData name="Markus Migendt" userId="bd493af2-eb90-413a-a39e-28db9f58d581" providerId="ADAL" clId="{97465552-6F30-4C6B-B7C7-CAFCC59F0B23}" dt="2021-11-04T23:35:53.662" v="3042" actId="20577"/>
          <ac:spMkLst>
            <pc:docMk/>
            <pc:sldMk cId="518850119" sldId="266"/>
            <ac:spMk id="3" creationId="{CAFA95EA-F485-4887-8EDF-724EEBCB3190}"/>
          </ac:spMkLst>
        </pc:spChg>
      </pc:sldChg>
      <pc:sldChg chg="addSp delSp modSp del mod ord">
        <pc:chgData name="Markus Migendt" userId="bd493af2-eb90-413a-a39e-28db9f58d581" providerId="ADAL" clId="{97465552-6F30-4C6B-B7C7-CAFCC59F0B23}" dt="2021-11-08T10:45:20.448" v="3192" actId="47"/>
        <pc:sldMkLst>
          <pc:docMk/>
          <pc:sldMk cId="2501549644" sldId="267"/>
        </pc:sldMkLst>
        <pc:spChg chg="del">
          <ac:chgData name="Markus Migendt" userId="bd493af2-eb90-413a-a39e-28db9f58d581" providerId="ADAL" clId="{97465552-6F30-4C6B-B7C7-CAFCC59F0B23}" dt="2021-11-04T22:24:47.780" v="2004" actId="478"/>
          <ac:spMkLst>
            <pc:docMk/>
            <pc:sldMk cId="2501549644" sldId="267"/>
            <ac:spMk id="2" creationId="{3BED8B34-5CCE-442A-83D9-3573C9879014}"/>
          </ac:spMkLst>
        </pc:spChg>
        <pc:spChg chg="add mod">
          <ac:chgData name="Markus Migendt" userId="bd493af2-eb90-413a-a39e-28db9f58d581" providerId="ADAL" clId="{97465552-6F30-4C6B-B7C7-CAFCC59F0B23}" dt="2021-11-04T23:25:53.376" v="2739" actId="6549"/>
          <ac:spMkLst>
            <pc:docMk/>
            <pc:sldMk cId="2501549644" sldId="267"/>
            <ac:spMk id="5" creationId="{20CEA152-808D-48C4-8CB2-3287264E3AAB}"/>
          </ac:spMkLst>
        </pc:spChg>
        <pc:spChg chg="add del mod">
          <ac:chgData name="Markus Migendt" userId="bd493af2-eb90-413a-a39e-28db9f58d581" providerId="ADAL" clId="{97465552-6F30-4C6B-B7C7-CAFCC59F0B23}" dt="2021-11-04T22:24:50.701" v="2005" actId="478"/>
          <ac:spMkLst>
            <pc:docMk/>
            <pc:sldMk cId="2501549644" sldId="267"/>
            <ac:spMk id="7" creationId="{55289D62-37AA-45AC-95B8-8E07B6F8715B}"/>
          </ac:spMkLst>
        </pc:spChg>
        <pc:picChg chg="del">
          <ac:chgData name="Markus Migendt" userId="bd493af2-eb90-413a-a39e-28db9f58d581" providerId="ADAL" clId="{97465552-6F30-4C6B-B7C7-CAFCC59F0B23}" dt="2021-11-04T22:24:09.554" v="1997" actId="478"/>
          <ac:picMkLst>
            <pc:docMk/>
            <pc:sldMk cId="2501549644" sldId="267"/>
            <ac:picMk id="4" creationId="{96DBD6FA-C20E-434A-9AC4-E35EE864064A}"/>
          </ac:picMkLst>
        </pc:picChg>
        <pc:picChg chg="del">
          <ac:chgData name="Markus Migendt" userId="bd493af2-eb90-413a-a39e-28db9f58d581" providerId="ADAL" clId="{97465552-6F30-4C6B-B7C7-CAFCC59F0B23}" dt="2021-11-04T22:24:09.040" v="1996" actId="478"/>
          <ac:picMkLst>
            <pc:docMk/>
            <pc:sldMk cId="2501549644" sldId="267"/>
            <ac:picMk id="8" creationId="{20F59869-DF9F-474E-A0AC-D1FA935A7A24}"/>
          </ac:picMkLst>
        </pc:picChg>
        <pc:picChg chg="del mod">
          <ac:chgData name="Markus Migendt" userId="bd493af2-eb90-413a-a39e-28db9f58d581" providerId="ADAL" clId="{97465552-6F30-4C6B-B7C7-CAFCC59F0B23}" dt="2021-11-04T22:24:46.426" v="2003" actId="478"/>
          <ac:picMkLst>
            <pc:docMk/>
            <pc:sldMk cId="2501549644" sldId="267"/>
            <ac:picMk id="9" creationId="{A2B8DCBD-3679-4A28-B9DE-31D39E14CC5A}"/>
          </ac:picMkLst>
        </pc:picChg>
      </pc:sldChg>
      <pc:sldChg chg="add del mod modShow">
        <pc:chgData name="Markus Migendt" userId="bd493af2-eb90-413a-a39e-28db9f58d581" providerId="ADAL" clId="{97465552-6F30-4C6B-B7C7-CAFCC59F0B23}" dt="2021-11-08T10:45:17.215" v="3189" actId="47"/>
        <pc:sldMkLst>
          <pc:docMk/>
          <pc:sldMk cId="1541935364" sldId="268"/>
        </pc:sldMkLst>
      </pc:sldChg>
      <pc:sldChg chg="addSp delSp modSp del mod ord modAnim">
        <pc:chgData name="Markus Migendt" userId="bd493af2-eb90-413a-a39e-28db9f58d581" providerId="ADAL" clId="{97465552-6F30-4C6B-B7C7-CAFCC59F0B23}" dt="2021-11-08T10:45:14.352" v="3186" actId="47"/>
        <pc:sldMkLst>
          <pc:docMk/>
          <pc:sldMk cId="4103296095" sldId="269"/>
        </pc:sldMkLst>
        <pc:spChg chg="add del">
          <ac:chgData name="Markus Migendt" userId="bd493af2-eb90-413a-a39e-28db9f58d581" providerId="ADAL" clId="{97465552-6F30-4C6B-B7C7-CAFCC59F0B23}" dt="2021-11-04T21:55:26.487" v="1030" actId="478"/>
          <ac:spMkLst>
            <pc:docMk/>
            <pc:sldMk cId="4103296095" sldId="269"/>
            <ac:spMk id="7" creationId="{C0B7E2CF-2A36-466B-BF26-DAF51C9A9FB6}"/>
          </ac:spMkLst>
        </pc:spChg>
        <pc:spChg chg="add mod">
          <ac:chgData name="Markus Migendt" userId="bd493af2-eb90-413a-a39e-28db9f58d581" providerId="ADAL" clId="{97465552-6F30-4C6B-B7C7-CAFCC59F0B23}" dt="2021-11-08T10:31:35.792" v="3176" actId="1076"/>
          <ac:spMkLst>
            <pc:docMk/>
            <pc:sldMk cId="4103296095" sldId="269"/>
            <ac:spMk id="8" creationId="{6866816F-F49D-4A8F-9F8B-C3E1F194F43A}"/>
          </ac:spMkLst>
        </pc:spChg>
        <pc:spChg chg="add mod">
          <ac:chgData name="Markus Migendt" userId="bd493af2-eb90-413a-a39e-28db9f58d581" providerId="ADAL" clId="{97465552-6F30-4C6B-B7C7-CAFCC59F0B23}" dt="2021-11-04T22:02:50.503" v="1379" actId="20577"/>
          <ac:spMkLst>
            <pc:docMk/>
            <pc:sldMk cId="4103296095" sldId="269"/>
            <ac:spMk id="9" creationId="{6CE4A524-678E-414F-A4E3-91E7EC906F89}"/>
          </ac:spMkLst>
        </pc:spChg>
        <pc:spChg chg="del mod">
          <ac:chgData name="Markus Migendt" userId="bd493af2-eb90-413a-a39e-28db9f58d581" providerId="ADAL" clId="{97465552-6F30-4C6B-B7C7-CAFCC59F0B23}" dt="2021-11-04T21:55:38.053" v="1034" actId="478"/>
          <ac:spMkLst>
            <pc:docMk/>
            <pc:sldMk cId="4103296095" sldId="269"/>
            <ac:spMk id="12" creationId="{801891F6-9CA6-4112-9738-5EFD979700B8}"/>
          </ac:spMkLst>
        </pc:spChg>
        <pc:spChg chg="mod">
          <ac:chgData name="Markus Migendt" userId="bd493af2-eb90-413a-a39e-28db9f58d581" providerId="ADAL" clId="{97465552-6F30-4C6B-B7C7-CAFCC59F0B23}" dt="2021-11-04T21:55:47.221" v="1038" actId="1076"/>
          <ac:spMkLst>
            <pc:docMk/>
            <pc:sldMk cId="4103296095" sldId="269"/>
            <ac:spMk id="13" creationId="{C1EB8997-FABC-475A-8DD1-F7ED4C4AC9A2}"/>
          </ac:spMkLst>
        </pc:spChg>
        <pc:spChg chg="del">
          <ac:chgData name="Markus Migendt" userId="bd493af2-eb90-413a-a39e-28db9f58d581" providerId="ADAL" clId="{97465552-6F30-4C6B-B7C7-CAFCC59F0B23}" dt="2021-11-04T21:55:42.457" v="1036" actId="478"/>
          <ac:spMkLst>
            <pc:docMk/>
            <pc:sldMk cId="4103296095" sldId="269"/>
            <ac:spMk id="14" creationId="{641E3605-D98F-465B-93EA-0002C612AD92}"/>
          </ac:spMkLst>
        </pc:spChg>
        <pc:picChg chg="mod">
          <ac:chgData name="Markus Migendt" userId="bd493af2-eb90-413a-a39e-28db9f58d581" providerId="ADAL" clId="{97465552-6F30-4C6B-B7C7-CAFCC59F0B23}" dt="2021-11-08T10:31:20.480" v="3174" actId="1076"/>
          <ac:picMkLst>
            <pc:docMk/>
            <pc:sldMk cId="4103296095" sldId="269"/>
            <ac:picMk id="10" creationId="{E5F93660-0B89-4EBA-A581-D119F7FEF9A9}"/>
          </ac:picMkLst>
        </pc:picChg>
        <pc:picChg chg="add mod">
          <ac:chgData name="Markus Migendt" userId="bd493af2-eb90-413a-a39e-28db9f58d581" providerId="ADAL" clId="{97465552-6F30-4C6B-B7C7-CAFCC59F0B23}" dt="2021-11-08T10:31:38.283" v="3177" actId="1076"/>
          <ac:picMkLst>
            <pc:docMk/>
            <pc:sldMk cId="4103296095" sldId="269"/>
            <ac:picMk id="1026" creationId="{34184B85-AD12-4F03-ADCE-565DBB3B3EA6}"/>
          </ac:picMkLst>
        </pc:picChg>
      </pc:sldChg>
      <pc:sldChg chg="modSp del mod">
        <pc:chgData name="Markus Migendt" userId="bd493af2-eb90-413a-a39e-28db9f58d581" providerId="ADAL" clId="{97465552-6F30-4C6B-B7C7-CAFCC59F0B23}" dt="2021-11-08T10:45:12.040" v="3184" actId="47"/>
        <pc:sldMkLst>
          <pc:docMk/>
          <pc:sldMk cId="3642310070" sldId="270"/>
        </pc:sldMkLst>
        <pc:spChg chg="mod">
          <ac:chgData name="Markus Migendt" userId="bd493af2-eb90-413a-a39e-28db9f58d581" providerId="ADAL" clId="{97465552-6F30-4C6B-B7C7-CAFCC59F0B23}" dt="2021-11-08T10:29:21.379" v="3086" actId="20577"/>
          <ac:spMkLst>
            <pc:docMk/>
            <pc:sldMk cId="3642310070" sldId="270"/>
            <ac:spMk id="9" creationId="{E4D948BC-3830-4F66-AAF9-0DB598E7F8E7}"/>
          </ac:spMkLst>
        </pc:spChg>
      </pc:sldChg>
      <pc:sldChg chg="addSp delSp modSp del mod modAnim">
        <pc:chgData name="Markus Migendt" userId="bd493af2-eb90-413a-a39e-28db9f58d581" providerId="ADAL" clId="{97465552-6F30-4C6B-B7C7-CAFCC59F0B23}" dt="2021-11-08T10:45:12.758" v="3185" actId="47"/>
        <pc:sldMkLst>
          <pc:docMk/>
          <pc:sldMk cId="3562255565" sldId="271"/>
        </pc:sldMkLst>
        <pc:spChg chg="add del">
          <ac:chgData name="Markus Migendt" userId="bd493af2-eb90-413a-a39e-28db9f58d581" providerId="ADAL" clId="{97465552-6F30-4C6B-B7C7-CAFCC59F0B23}" dt="2021-11-04T21:14:55.011" v="1" actId="478"/>
          <ac:spMkLst>
            <pc:docMk/>
            <pc:sldMk cId="3562255565" sldId="271"/>
            <ac:spMk id="2" creationId="{857E2A3D-160F-42BF-8C03-F54D8A0B6684}"/>
          </ac:spMkLst>
        </pc:spChg>
        <pc:spChg chg="mod">
          <ac:chgData name="Markus Migendt" userId="bd493af2-eb90-413a-a39e-28db9f58d581" providerId="ADAL" clId="{97465552-6F30-4C6B-B7C7-CAFCC59F0B23}" dt="2021-11-04T21:57:04.775" v="1062" actId="20577"/>
          <ac:spMkLst>
            <pc:docMk/>
            <pc:sldMk cId="3562255565" sldId="271"/>
            <ac:spMk id="3" creationId="{2445C254-6228-42F3-9619-8ED13D13AFA8}"/>
          </ac:spMkLst>
        </pc:spChg>
        <pc:spChg chg="add del mod">
          <ac:chgData name="Markus Migendt" userId="bd493af2-eb90-413a-a39e-28db9f58d581" providerId="ADAL" clId="{97465552-6F30-4C6B-B7C7-CAFCC59F0B23}" dt="2021-11-04T21:15:34.938" v="4" actId="478"/>
          <ac:spMkLst>
            <pc:docMk/>
            <pc:sldMk cId="3562255565" sldId="271"/>
            <ac:spMk id="4" creationId="{5CFC7D01-DDBD-4AF9-BA1B-4994A1009D47}"/>
          </ac:spMkLst>
        </pc:spChg>
        <pc:spChg chg="add mod">
          <ac:chgData name="Markus Migendt" userId="bd493af2-eb90-413a-a39e-28db9f58d581" providerId="ADAL" clId="{97465552-6F30-4C6B-B7C7-CAFCC59F0B23}" dt="2021-11-04T21:28:10.302" v="252" actId="1582"/>
          <ac:spMkLst>
            <pc:docMk/>
            <pc:sldMk cId="3562255565" sldId="271"/>
            <ac:spMk id="6" creationId="{F3DE02AE-CBC5-4917-B376-188219253C90}"/>
          </ac:spMkLst>
        </pc:spChg>
        <pc:spChg chg="add del mod">
          <ac:chgData name="Markus Migendt" userId="bd493af2-eb90-413a-a39e-28db9f58d581" providerId="ADAL" clId="{97465552-6F30-4C6B-B7C7-CAFCC59F0B23}" dt="2021-11-04T21:26:25.203" v="204" actId="478"/>
          <ac:spMkLst>
            <pc:docMk/>
            <pc:sldMk cId="3562255565" sldId="271"/>
            <ac:spMk id="7" creationId="{27EA6F3B-53E4-4958-82FA-6E482901848F}"/>
          </ac:spMkLst>
        </pc:spChg>
        <pc:spChg chg="add mod ord">
          <ac:chgData name="Markus Migendt" userId="bd493af2-eb90-413a-a39e-28db9f58d581" providerId="ADAL" clId="{97465552-6F30-4C6B-B7C7-CAFCC59F0B23}" dt="2021-11-04T21:19:16.646" v="30" actId="167"/>
          <ac:spMkLst>
            <pc:docMk/>
            <pc:sldMk cId="3562255565" sldId="271"/>
            <ac:spMk id="8" creationId="{F170E85F-6799-4160-8102-6C540B5EC501}"/>
          </ac:spMkLst>
        </pc:spChg>
        <pc:spChg chg="mod ord">
          <ac:chgData name="Markus Migendt" userId="bd493af2-eb90-413a-a39e-28db9f58d581" providerId="ADAL" clId="{97465552-6F30-4C6B-B7C7-CAFCC59F0B23}" dt="2021-11-04T23:43:52.334" v="3063" actId="115"/>
          <ac:spMkLst>
            <pc:docMk/>
            <pc:sldMk cId="3562255565" sldId="271"/>
            <ac:spMk id="9" creationId="{E4D948BC-3830-4F66-AAF9-0DB598E7F8E7}"/>
          </ac:spMkLst>
        </pc:spChg>
        <pc:spChg chg="add mod">
          <ac:chgData name="Markus Migendt" userId="bd493af2-eb90-413a-a39e-28db9f58d581" providerId="ADAL" clId="{97465552-6F30-4C6B-B7C7-CAFCC59F0B23}" dt="2021-11-04T21:27:46.478" v="247" actId="1582"/>
          <ac:spMkLst>
            <pc:docMk/>
            <pc:sldMk cId="3562255565" sldId="271"/>
            <ac:spMk id="10" creationId="{80EF197D-0112-40B3-8721-A459F888BEBE}"/>
          </ac:spMkLst>
        </pc:spChg>
        <pc:spChg chg="add del">
          <ac:chgData name="Markus Migendt" userId="bd493af2-eb90-413a-a39e-28db9f58d581" providerId="ADAL" clId="{97465552-6F30-4C6B-B7C7-CAFCC59F0B23}" dt="2021-11-04T21:26:53.152" v="235" actId="478"/>
          <ac:spMkLst>
            <pc:docMk/>
            <pc:sldMk cId="3562255565" sldId="271"/>
            <ac:spMk id="11" creationId="{DF47ABC2-BFF5-4837-B2BE-1D3641008A06}"/>
          </ac:spMkLst>
        </pc:spChg>
        <pc:spChg chg="add del">
          <ac:chgData name="Markus Migendt" userId="bd493af2-eb90-413a-a39e-28db9f58d581" providerId="ADAL" clId="{97465552-6F30-4C6B-B7C7-CAFCC59F0B23}" dt="2021-11-04T21:27:02.858" v="237" actId="478"/>
          <ac:spMkLst>
            <pc:docMk/>
            <pc:sldMk cId="3562255565" sldId="271"/>
            <ac:spMk id="12" creationId="{581CFADF-5694-494F-994B-F14C21806141}"/>
          </ac:spMkLst>
        </pc:spChg>
        <pc:spChg chg="add mod">
          <ac:chgData name="Markus Migendt" userId="bd493af2-eb90-413a-a39e-28db9f58d581" providerId="ADAL" clId="{97465552-6F30-4C6B-B7C7-CAFCC59F0B23}" dt="2021-11-04T21:30:22.026" v="290" actId="1076"/>
          <ac:spMkLst>
            <pc:docMk/>
            <pc:sldMk cId="3562255565" sldId="271"/>
            <ac:spMk id="13" creationId="{4C8D2ABA-F3E8-4983-910E-119BB1868A8F}"/>
          </ac:spMkLst>
        </pc:spChg>
        <pc:spChg chg="add mod">
          <ac:chgData name="Markus Migendt" userId="bd493af2-eb90-413a-a39e-28db9f58d581" providerId="ADAL" clId="{97465552-6F30-4C6B-B7C7-CAFCC59F0B23}" dt="2021-11-04T21:28:57.719" v="262" actId="206"/>
          <ac:spMkLst>
            <pc:docMk/>
            <pc:sldMk cId="3562255565" sldId="271"/>
            <ac:spMk id="14" creationId="{1DC07E03-EB16-49D3-AA40-1A1F70082009}"/>
          </ac:spMkLst>
        </pc:spChg>
        <pc:spChg chg="add mod">
          <ac:chgData name="Markus Migendt" userId="bd493af2-eb90-413a-a39e-28db9f58d581" providerId="ADAL" clId="{97465552-6F30-4C6B-B7C7-CAFCC59F0B23}" dt="2021-11-04T21:29:18.314" v="269" actId="206"/>
          <ac:spMkLst>
            <pc:docMk/>
            <pc:sldMk cId="3562255565" sldId="271"/>
            <ac:spMk id="15" creationId="{345ECEB8-8D72-4D6D-8976-18C053932B17}"/>
          </ac:spMkLst>
        </pc:spChg>
        <pc:spChg chg="add mod">
          <ac:chgData name="Markus Migendt" userId="bd493af2-eb90-413a-a39e-28db9f58d581" providerId="ADAL" clId="{97465552-6F30-4C6B-B7C7-CAFCC59F0B23}" dt="2021-11-04T21:29:47.069" v="278" actId="206"/>
          <ac:spMkLst>
            <pc:docMk/>
            <pc:sldMk cId="3562255565" sldId="271"/>
            <ac:spMk id="16" creationId="{5A38BAA3-0516-49DE-AE40-C635E4FCC5A7}"/>
          </ac:spMkLst>
        </pc:spChg>
        <pc:spChg chg="add mod">
          <ac:chgData name="Markus Migendt" userId="bd493af2-eb90-413a-a39e-28db9f58d581" providerId="ADAL" clId="{97465552-6F30-4C6B-B7C7-CAFCC59F0B23}" dt="2021-11-04T21:30:16.536" v="289" actId="206"/>
          <ac:spMkLst>
            <pc:docMk/>
            <pc:sldMk cId="3562255565" sldId="271"/>
            <ac:spMk id="17" creationId="{81EE0400-9C98-4684-803D-CF6708D535F0}"/>
          </ac:spMkLst>
        </pc:spChg>
        <pc:spChg chg="add mod">
          <ac:chgData name="Markus Migendt" userId="bd493af2-eb90-413a-a39e-28db9f58d581" providerId="ADAL" clId="{97465552-6F30-4C6B-B7C7-CAFCC59F0B23}" dt="2021-11-04T21:33:50.531" v="321" actId="14100"/>
          <ac:spMkLst>
            <pc:docMk/>
            <pc:sldMk cId="3562255565" sldId="271"/>
            <ac:spMk id="18" creationId="{2E0AEF20-904C-4597-9A7B-84DBC5047234}"/>
          </ac:spMkLst>
        </pc:spChg>
        <pc:spChg chg="add del">
          <ac:chgData name="Markus Migendt" userId="bd493af2-eb90-413a-a39e-28db9f58d581" providerId="ADAL" clId="{97465552-6F30-4C6B-B7C7-CAFCC59F0B23}" dt="2021-11-04T21:34:04.200" v="323" actId="478"/>
          <ac:spMkLst>
            <pc:docMk/>
            <pc:sldMk cId="3562255565" sldId="271"/>
            <ac:spMk id="19" creationId="{2E6396C7-98CC-49A7-AFD8-5F9D1739F241}"/>
          </ac:spMkLst>
        </pc:spChg>
        <pc:picChg chg="mod ord">
          <ac:chgData name="Markus Migendt" userId="bd493af2-eb90-413a-a39e-28db9f58d581" providerId="ADAL" clId="{97465552-6F30-4C6B-B7C7-CAFCC59F0B23}" dt="2021-11-04T21:19:32.762" v="33" actId="1076"/>
          <ac:picMkLst>
            <pc:docMk/>
            <pc:sldMk cId="3562255565" sldId="271"/>
            <ac:picMk id="5" creationId="{8D5D39C3-AC77-456F-8FDF-7C34B6E44372}"/>
          </ac:picMkLst>
        </pc:picChg>
      </pc:sldChg>
      <pc:sldChg chg="modSp del mod">
        <pc:chgData name="Markus Migendt" userId="bd493af2-eb90-413a-a39e-28db9f58d581" providerId="ADAL" clId="{97465552-6F30-4C6B-B7C7-CAFCC59F0B23}" dt="2021-11-08T10:45:10.461" v="3182" actId="47"/>
        <pc:sldMkLst>
          <pc:docMk/>
          <pc:sldMk cId="3580323434" sldId="272"/>
        </pc:sldMkLst>
        <pc:spChg chg="mod">
          <ac:chgData name="Markus Migendt" userId="bd493af2-eb90-413a-a39e-28db9f58d581" providerId="ADAL" clId="{97465552-6F30-4C6B-B7C7-CAFCC59F0B23}" dt="2021-11-08T10:30:02.815" v="3140" actId="20577"/>
          <ac:spMkLst>
            <pc:docMk/>
            <pc:sldMk cId="3580323434" sldId="272"/>
            <ac:spMk id="14" creationId="{6DC88986-0DC8-438D-96B0-3AFE473ACB41}"/>
          </ac:spMkLst>
        </pc:spChg>
      </pc:sldChg>
      <pc:sldChg chg="del">
        <pc:chgData name="Markus Migendt" userId="bd493af2-eb90-413a-a39e-28db9f58d581" providerId="ADAL" clId="{97465552-6F30-4C6B-B7C7-CAFCC59F0B23}" dt="2021-11-08T10:45:16.231" v="3188" actId="47"/>
        <pc:sldMkLst>
          <pc:docMk/>
          <pc:sldMk cId="1184201296" sldId="273"/>
        </pc:sldMkLst>
      </pc:sldChg>
      <pc:sldChg chg="addSp delSp modSp add del mod">
        <pc:chgData name="Markus Migendt" userId="bd493af2-eb90-413a-a39e-28db9f58d581" providerId="ADAL" clId="{97465552-6F30-4C6B-B7C7-CAFCC59F0B23}" dt="2021-11-04T22:21:24.132" v="1925" actId="47"/>
        <pc:sldMkLst>
          <pc:docMk/>
          <pc:sldMk cId="1928911384" sldId="274"/>
        </pc:sldMkLst>
        <pc:spChg chg="mod">
          <ac:chgData name="Markus Migendt" userId="bd493af2-eb90-413a-a39e-28db9f58d581" providerId="ADAL" clId="{97465552-6F30-4C6B-B7C7-CAFCC59F0B23}" dt="2021-11-04T21:53:26.368" v="1017" actId="20577"/>
          <ac:spMkLst>
            <pc:docMk/>
            <pc:sldMk cId="1928911384" sldId="274"/>
            <ac:spMk id="3" creationId="{2445C254-6228-42F3-9619-8ED13D13AFA8}"/>
          </ac:spMkLst>
        </pc:spChg>
        <pc:spChg chg="add del mod">
          <ac:chgData name="Markus Migendt" userId="bd493af2-eb90-413a-a39e-28db9f58d581" providerId="ADAL" clId="{97465552-6F30-4C6B-B7C7-CAFCC59F0B23}" dt="2021-11-04T21:31:56.670" v="303" actId="478"/>
          <ac:spMkLst>
            <pc:docMk/>
            <pc:sldMk cId="1928911384" sldId="274"/>
            <ac:spMk id="4" creationId="{55ABA212-0A9E-4692-8D2C-075C4115B322}"/>
          </ac:spMkLst>
        </pc:spChg>
        <pc:spChg chg="add del mod">
          <ac:chgData name="Markus Migendt" userId="bd493af2-eb90-413a-a39e-28db9f58d581" providerId="ADAL" clId="{97465552-6F30-4C6B-B7C7-CAFCC59F0B23}" dt="2021-11-04T21:55:00.358" v="1025" actId="478"/>
          <ac:spMkLst>
            <pc:docMk/>
            <pc:sldMk cId="1928911384" sldId="274"/>
            <ac:spMk id="7" creationId="{CCAFBE11-C5C9-48EE-8847-99493764BBC7}"/>
          </ac:spMkLst>
        </pc:spChg>
        <pc:spChg chg="del">
          <ac:chgData name="Markus Migendt" userId="bd493af2-eb90-413a-a39e-28db9f58d581" providerId="ADAL" clId="{97465552-6F30-4C6B-B7C7-CAFCC59F0B23}" dt="2021-11-04T21:31:53.007" v="302" actId="478"/>
          <ac:spMkLst>
            <pc:docMk/>
            <pc:sldMk cId="1928911384" sldId="274"/>
            <ac:spMk id="9" creationId="{E4D948BC-3830-4F66-AAF9-0DB598E7F8E7}"/>
          </ac:spMkLst>
        </pc:spChg>
        <pc:spChg chg="mod">
          <ac:chgData name="Markus Migendt" userId="bd493af2-eb90-413a-a39e-28db9f58d581" providerId="ADAL" clId="{97465552-6F30-4C6B-B7C7-CAFCC59F0B23}" dt="2021-11-04T21:54:23.021" v="1022" actId="14100"/>
          <ac:spMkLst>
            <pc:docMk/>
            <pc:sldMk cId="1928911384" sldId="274"/>
            <ac:spMk id="10" creationId="{80EF197D-0112-40B3-8721-A459F888BEBE}"/>
          </ac:spMkLst>
        </pc:spChg>
        <pc:spChg chg="add del mod">
          <ac:chgData name="Markus Migendt" userId="bd493af2-eb90-413a-a39e-28db9f58d581" providerId="ADAL" clId="{97465552-6F30-4C6B-B7C7-CAFCC59F0B23}" dt="2021-11-04T21:53:46.102" v="1020"/>
          <ac:spMkLst>
            <pc:docMk/>
            <pc:sldMk cId="1928911384" sldId="274"/>
            <ac:spMk id="18" creationId="{33B55310-C0F9-4914-AEAF-78EA22FB60EB}"/>
          </ac:spMkLst>
        </pc:spChg>
        <pc:spChg chg="add mod">
          <ac:chgData name="Markus Migendt" userId="bd493af2-eb90-413a-a39e-28db9f58d581" providerId="ADAL" clId="{97465552-6F30-4C6B-B7C7-CAFCC59F0B23}" dt="2021-11-04T21:55:08.291" v="1027" actId="20577"/>
          <ac:spMkLst>
            <pc:docMk/>
            <pc:sldMk cId="1928911384" sldId="274"/>
            <ac:spMk id="19" creationId="{0269138E-F5B8-490F-98A1-7EE9D8382065}"/>
          </ac:spMkLst>
        </pc:spChg>
      </pc:sldChg>
      <pc:sldChg chg="delSp modSp add del mod setBg delDesignElem">
        <pc:chgData name="Markus Migendt" userId="bd493af2-eb90-413a-a39e-28db9f58d581" providerId="ADAL" clId="{97465552-6F30-4C6B-B7C7-CAFCC59F0B23}" dt="2021-11-04T23:26:26.808" v="2740" actId="47"/>
        <pc:sldMkLst>
          <pc:docMk/>
          <pc:sldMk cId="3238822375" sldId="274"/>
        </pc:sldMkLst>
        <pc:spChg chg="mod">
          <ac:chgData name="Markus Migendt" userId="bd493af2-eb90-413a-a39e-28db9f58d581" providerId="ADAL" clId="{97465552-6F30-4C6B-B7C7-CAFCC59F0B23}" dt="2021-11-04T22:22:19.640" v="1937" actId="115"/>
          <ac:spMkLst>
            <pc:docMk/>
            <pc:sldMk cId="3238822375" sldId="274"/>
            <ac:spMk id="3" creationId="{CAFA95EA-F485-4887-8EDF-724EEBCB3190}"/>
          </ac:spMkLst>
        </pc:spChg>
        <pc:spChg chg="del">
          <ac:chgData name="Markus Migendt" userId="bd493af2-eb90-413a-a39e-28db9f58d581" providerId="ADAL" clId="{97465552-6F30-4C6B-B7C7-CAFCC59F0B23}" dt="2021-11-04T22:22:08.714" v="1936"/>
          <ac:spMkLst>
            <pc:docMk/>
            <pc:sldMk cId="3238822375" sldId="274"/>
            <ac:spMk id="16" creationId="{79BB35BC-D5C2-4C8B-A22A-A71E6191913B}"/>
          </ac:spMkLst>
        </pc:spChg>
      </pc:sldChg>
      <pc:sldChg chg="add del">
        <pc:chgData name="Markus Migendt" userId="bd493af2-eb90-413a-a39e-28db9f58d581" providerId="ADAL" clId="{97465552-6F30-4C6B-B7C7-CAFCC59F0B23}" dt="2021-11-08T10:45:17.918" v="3190" actId="47"/>
        <pc:sldMkLst>
          <pc:docMk/>
          <pc:sldMk cId="1359399307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5BD5-AF85-42EB-BA3B-A5F275FF9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48BCFB-878C-415F-87C4-8C5A97F1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8274-C90C-4B30-BB4D-9E656994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4DF09-4D3B-4686-9385-983B9E4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2BCC4-823D-4E6F-8FF2-F857B5A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F2E4C-0571-4311-92A9-07B9E93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C51DA0-3903-4197-AA63-D5EE8421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50264-DA4F-4246-BB9D-89A33340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B2E1E-2404-480A-8F8E-8B7C958B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415A6-D35F-455D-B2A4-8F823822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A0E112-FE69-41E9-8B89-17B91BAB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08E025-357F-4355-BBF7-3462D3C9E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E38CD-D5CC-400E-8294-A5986DF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250FF-5997-45E9-B736-1A480D9D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EF77E-DA4E-41B7-956C-D2FEA47C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BF78E-FF5C-4EFA-BE7A-1B2598D1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5831D-4B11-4262-8399-402D61F9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5F76C-9DA5-477E-BD26-0B5120DD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5451B9-1287-404E-8486-0B391C54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57B82-42BE-4E3F-8BE4-3AEF8BA2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E60C-C353-4393-8041-6A795D32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62544-1A30-4EDE-8FE0-DFE98EFC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5FDCB-D02A-4759-BE2C-4980F759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B7E2-30ED-4CE3-928A-1AE757E2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C73E8-FA68-4718-B1E7-E5C7D1C6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C5BC-FB3A-4991-823C-3943AE7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CD137-7535-4A20-AF94-8049735E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2043A-9309-4E9D-A8D5-7129B46B0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05307C-3680-4425-AB71-6136A1EC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684AD-06F0-4B02-8548-2E690CD6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D544B-250F-4B8F-8C90-36827655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2ED3D-FD01-4F8D-B1F7-C668B972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B45B97-60E6-4593-82D5-9B92F90B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1908C-23FE-47B3-8C32-60DE4CB4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4608B7-6436-49BA-9AFD-789CB45C5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CE4C3-5676-4196-A7FC-C00D61C8A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21FD01-281A-4D0A-9A10-1BFE9112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7127B6-48B1-4BF7-99C4-E49F9E02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40EF87-4B2A-48B3-B35D-3333D93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B617D-F8D1-45F7-B43B-1702F3E8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9E683F-3F5C-4628-AC95-17C765ED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DBCC9B-67F4-4A91-8538-DDB7A095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F0B603-0D4C-48C4-B630-219C0B4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51115C-D7FA-449C-8D79-D41D777D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CBF96-A1B1-4584-9B8F-BFF1ACEC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064880-03C7-443F-AC3B-75AF6F64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00212-8C4D-4A8C-8FA4-10A6C3DC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BDABAB-0359-4E8E-807A-9877F698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E0971D-E1EE-486B-BDA7-51F69E9C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ADE93-E7AF-481D-A8DC-83B802D2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465D5-DCA9-4931-A227-8611BEC6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B63C9F-FBED-445B-A49B-B284EC15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55F45-0227-480F-AA71-726E434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EE2894-4C32-4308-8E30-C72DE11E9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20FB8A-EF8F-46EC-9395-86D3E4080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F6C1F9-719F-4964-A00B-01BD797B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DB8D-63E3-4A54-B330-3E70103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8A8C2-573C-4DDE-BFDA-0F1A2D97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50139A-F75F-4064-A66E-45ADFDA8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4821D-0770-4647-90FC-E895AF8C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12156-E65F-4FD0-92EF-5AC8FE096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9AFF-5E85-4E4A-90BB-DAEE1BDAC25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2243F-ACDF-44CF-93BF-6E26A8544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63E25-66EC-48FD-8E73-D9248F7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C2B1-7A15-4512-BB80-2023BAE0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44346-73B1-4369-BDDC-E909F00A7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Group 3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E540B-ACE4-4E93-AB79-78B8248BD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Puzzle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795A-86E8-47B0-BAB8-D7B996B6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Puzzle 3 </a:t>
            </a:r>
            <a:r>
              <a:rPr lang="de-DE" err="1"/>
              <a:t>Idea</a:t>
            </a:r>
            <a:r>
              <a:rPr lang="de-DE"/>
              <a:t> - Radio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91E5B-1B82-4D54-905E-22D8502F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External “people” can send us instructions for solving the next puzzle using a radio located in the room</a:t>
            </a:r>
          </a:p>
          <a:p>
            <a:r>
              <a:rPr lang="en-US"/>
              <a:t>Radio/</a:t>
            </a:r>
            <a:r>
              <a:rPr lang="en-US" err="1"/>
              <a:t>Audioplayback</a:t>
            </a:r>
            <a:r>
              <a:rPr lang="en-US"/>
              <a:t> device</a:t>
            </a:r>
          </a:p>
          <a:p>
            <a:pPr lvl="1"/>
            <a:r>
              <a:rPr lang="en-US"/>
              <a:t>Radio to receive a </a:t>
            </a:r>
            <a:r>
              <a:rPr lang="en-US" err="1"/>
              <a:t>audiosample</a:t>
            </a:r>
            <a:r>
              <a:rPr lang="en-US"/>
              <a:t> with noise – nothing is hearable</a:t>
            </a:r>
          </a:p>
          <a:p>
            <a:pPr lvl="1"/>
            <a:r>
              <a:rPr lang="en-US" err="1"/>
              <a:t>Audioplaybackdevice</a:t>
            </a:r>
            <a:r>
              <a:rPr lang="en-US"/>
              <a:t> needs code to provide proper playback/start </a:t>
            </a:r>
            <a:r>
              <a:rPr lang="en-US" err="1"/>
              <a:t>audiosample</a:t>
            </a:r>
            <a:endParaRPr lang="en-US"/>
          </a:p>
          <a:p>
            <a:r>
              <a:rPr lang="en-US"/>
              <a:t>Ether have real or fake noise on the </a:t>
            </a:r>
            <a:r>
              <a:rPr lang="en-US" err="1"/>
              <a:t>audiosample</a:t>
            </a:r>
            <a:endParaRPr lang="en-US"/>
          </a:p>
          <a:p>
            <a:pPr lvl="1"/>
            <a:r>
              <a:rPr lang="en-US"/>
              <a:t>Another riddle to remove noise -&gt; maybe a jammer in the room -&gt; deactivate</a:t>
            </a:r>
          </a:p>
          <a:p>
            <a:pPr lvl="1"/>
            <a:r>
              <a:rPr lang="en-US"/>
              <a:t>Or amplify the signal in some case</a:t>
            </a:r>
          </a:p>
          <a:p>
            <a:r>
              <a:rPr lang="en-US"/>
              <a:t>Repair the radio in the first step to get the instruction</a:t>
            </a:r>
          </a:p>
          <a:p>
            <a:pPr lvl="1"/>
            <a:r>
              <a:rPr lang="en-US"/>
              <a:t>Only receive/transmit and receive</a:t>
            </a:r>
          </a:p>
          <a:p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EC94-7268-41EF-B10A-FEC5605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Puzzle 3 Idea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31DDF-1C43-4F7B-B2A6-FE44BA67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Radio plays news/emergency broadcast</a:t>
            </a:r>
          </a:p>
          <a:p>
            <a:pPr lvl="1"/>
            <a:r>
              <a:rPr lang="en-US"/>
              <a:t>Starts when emergency electricity is back on (or by solving another puzzle)</a:t>
            </a:r>
          </a:p>
          <a:p>
            <a:pPr lvl="1"/>
            <a:r>
              <a:rPr lang="en-US"/>
              <a:t>A sound/jingle is playing in the background or as a intro – repeated</a:t>
            </a:r>
          </a:p>
          <a:p>
            <a:pPr lvl="1"/>
            <a:r>
              <a:rPr lang="en-US"/>
              <a:t>Sound code is key to </a:t>
            </a:r>
            <a:r>
              <a:rPr lang="en-US">
                <a:highlight>
                  <a:srgbClr val="FFFF00"/>
                </a:highlight>
              </a:rPr>
              <a:t>??? – safe/door/etc. </a:t>
            </a:r>
            <a:r>
              <a:rPr lang="en-US"/>
              <a:t>(buttons play same tone/sound)</a:t>
            </a:r>
          </a:p>
          <a:p>
            <a:r>
              <a:rPr lang="en-US"/>
              <a:t>A received code will lead to a hidden radio station – every other station will play the standard </a:t>
            </a:r>
          </a:p>
          <a:p>
            <a:r>
              <a:rPr lang="en-US"/>
              <a:t>Unknown person (</a:t>
            </a:r>
            <a:r>
              <a:rPr lang="en-US" err="1"/>
              <a:t>aluhat</a:t>
            </a:r>
            <a:r>
              <a:rPr lang="en-US"/>
              <a:t> guy/hobby radio operator) tells crazy story that leads to information for next puzzle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F8B56F6-B5BE-411D-9D0C-F5AFB820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0" y="41861"/>
            <a:ext cx="2743200" cy="23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C94BA-49BA-4EC5-93A9-CF007115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Ideas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58B23-BF74-4F1F-AED6-228D1F67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Alternative: use recorded alternated voice, change pitch to </a:t>
            </a:r>
          </a:p>
          <a:p>
            <a:pPr lvl="1"/>
            <a:r>
              <a:rPr lang="en-US"/>
              <a:t>match a </a:t>
            </a:r>
            <a:r>
              <a:rPr lang="en-US" err="1"/>
              <a:t>doorlock</a:t>
            </a:r>
            <a:r>
              <a:rPr lang="en-US"/>
              <a:t> controlled with by </a:t>
            </a:r>
            <a:r>
              <a:rPr lang="en-US" err="1"/>
              <a:t>voicerecognition</a:t>
            </a:r>
            <a:r>
              <a:rPr lang="en-US"/>
              <a:t> (use real </a:t>
            </a:r>
            <a:r>
              <a:rPr lang="en-US" err="1"/>
              <a:t>voicerecognition</a:t>
            </a:r>
            <a:r>
              <a:rPr lang="en-US"/>
              <a:t>/just use </a:t>
            </a:r>
            <a:r>
              <a:rPr lang="en-US" err="1"/>
              <a:t>potis</a:t>
            </a:r>
            <a:r>
              <a:rPr lang="en-US"/>
              <a:t>?)</a:t>
            </a:r>
          </a:p>
          <a:p>
            <a:pPr lvl="1"/>
            <a:r>
              <a:rPr lang="en-US"/>
              <a:t>Hide information in background noise -&gt; amplify the noise</a:t>
            </a:r>
          </a:p>
          <a:p>
            <a:r>
              <a:rPr lang="en-US"/>
              <a:t>Snake game on LED matrix(maybe </a:t>
            </a:r>
            <a:r>
              <a:rPr lang="en-US" err="1"/>
              <a:t>roomscale</a:t>
            </a:r>
            <a:r>
              <a:rPr lang="en-US"/>
              <a:t>) which displays information after eating X blocks</a:t>
            </a:r>
          </a:p>
          <a:p>
            <a:r>
              <a:rPr lang="en-US"/>
              <a:t>Use close contact RFID readers in the room and place corresponding tags close to it</a:t>
            </a:r>
          </a:p>
          <a:p>
            <a:pPr lvl="1"/>
            <a:r>
              <a:rPr lang="en-US"/>
              <a:t>Riddle to figure out which tags belongs where/maybe give hints where the tags are hidden</a:t>
            </a:r>
          </a:p>
          <a:p>
            <a:r>
              <a:rPr lang="en-US"/>
              <a:t>RFID riddle / mastermind game to generate a code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0785-A736-469A-92B1-1CCC52C6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Scenario </a:t>
            </a:r>
            <a:r>
              <a:rPr lang="de-DE" err="1"/>
              <a:t>Idea</a:t>
            </a:r>
            <a:r>
              <a:rPr lang="de-DE"/>
              <a:t>: </a:t>
            </a:r>
            <a:r>
              <a:rPr lang="de-DE" err="1"/>
              <a:t>Solarstorm</a:t>
            </a:r>
            <a:r>
              <a:rPr lang="de-DE"/>
              <a:t> </a:t>
            </a:r>
            <a:r>
              <a:rPr lang="de-DE" err="1"/>
              <a:t>shutdown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06E25F-B668-4122-A817-22EC2E0F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Radio is broken after power is back on</a:t>
            </a:r>
          </a:p>
          <a:p>
            <a:r>
              <a:rPr lang="en-US"/>
              <a:t>Lights back on</a:t>
            </a:r>
          </a:p>
          <a:p>
            <a:r>
              <a:rPr lang="en-US"/>
              <a:t>Safe is old and unreliable and </a:t>
            </a:r>
            <a:r>
              <a:rPr lang="en-US" err="1"/>
              <a:t>resetted</a:t>
            </a:r>
            <a:r>
              <a:rPr lang="en-US"/>
              <a:t> its passcode</a:t>
            </a:r>
          </a:p>
          <a:p>
            <a:pPr lvl="1"/>
            <a:r>
              <a:rPr lang="en-US"/>
              <a:t>System admin stored the passcode somewhere in the room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3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325</Words>
  <Application>Microsoft Office PowerPoint</Application>
  <PresentationFormat>Widescreen</PresentationFormat>
  <Paragraphs>32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Group 3</vt:lpstr>
      <vt:lpstr>Puzzle 3 Idea - Radio</vt:lpstr>
      <vt:lpstr>Puzzle 3 Idea 2</vt:lpstr>
      <vt:lpstr>Ideas</vt:lpstr>
      <vt:lpstr>Scenario Idea: Solarstorm shutdown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Timm Luhmann</dc:creator>
  <cp:lastModifiedBy>Markus Migendt</cp:lastModifiedBy>
  <cp:revision>1</cp:revision>
  <dcterms:created xsi:type="dcterms:W3CDTF">2021-10-28T13:10:20Z</dcterms:created>
  <dcterms:modified xsi:type="dcterms:W3CDTF">2021-11-08T10:45:44Z</dcterms:modified>
</cp:coreProperties>
</file>