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D1B42-9770-43B3-822F-7437DBEE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31A311-DCA0-4AF3-8C1C-1A3044F9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8BE82-D102-4621-AF2F-57D0537F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53B3C-88F0-471A-BC69-A7D6E6F3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8C882-1B5D-4184-98C5-2B2A98EC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7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7DEC9-E033-4157-A311-716D3B5C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8901B-80B8-4299-8803-FDA8F151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C820B-B71A-4883-ADD2-FE59B14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314B-B025-4BEE-B174-CA32A60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FED9A-3E93-451F-9332-1BFBED4A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A4C788-756C-4E59-AEB8-6A919DDCF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E36A4-DA4A-4245-979C-15D0D776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BA1CF-5035-4C1D-AE47-5A7C917C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46F87-9B90-4A1F-A9AB-62A1970F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E557E-CBA2-4EBA-B42E-1A4A85DE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3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BF2A1-E822-4D99-A567-23F5FF29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A924C-C51A-4BAD-963D-DCE63FC2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6739D1-F1AE-47DC-BC31-807044FA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2F466-79D9-4CF6-94BD-5D7BE199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285829-5061-4B8C-89F1-102EF6A4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04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87807-3A53-40D0-9D5C-7BB92E5B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3C506-518B-4255-933F-A2E9D41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CB67AD-DA3B-4367-8A16-15B4C57B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9D771-5FAB-4DAE-B257-3C09DEED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DB3CE-11E6-4585-9088-0948B4C8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8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E0E56-D458-40C5-B5B6-97DADFAD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DAB36-A737-4957-B72C-A7B7A604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2E2FD2-353B-4F65-A1A9-BB1A3F38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843385-FE3D-4E57-BBE8-4DDBBC7E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76C1F-3B4F-46EC-A1F4-FFB51EBA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2C79A-0292-4A2B-89F1-20A35E7D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0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78459-F1A0-47BE-9EA5-660F7FFD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79AD6-FB83-4521-A2F2-EC9561E40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441519-06E3-464B-BF86-8D70AD936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9BC468-6C61-4851-BF3F-1C4AAE28B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9D8450-B3CE-4A86-BE0C-FB159409B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81CB14-FECE-4274-B071-0843C5E8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6B2D72-1DAD-41CC-BE8F-710AAE45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A195B8-F8D7-44AB-8010-547F849D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6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9306A-2E8F-4042-A8E0-8257B171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4D9904-D2B8-40EA-A9EC-8D0819C1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362B7-26B0-44EA-981D-09073ED5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500FD3-6791-478F-A0E8-BCD95DC7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068305-D2ED-4D21-981C-9493F852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1CA390-BD59-4A4C-8C54-EBBA3CEF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B550E3-1E04-42F7-BC62-586D8BC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E3484-D112-49F6-80A2-77830DC0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43C85-999C-4409-B5DC-6249B4C5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F5DC33-61EE-473A-BD54-41AB8EE0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F4E8B6-DC4F-4777-9633-ACE28C9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4240F-02EF-419D-A767-B8AF7883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78A19-F37A-4FBA-B832-DF45FE6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3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D5529-E5AD-4F1E-960B-D8411023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CB5C97-EAC8-48BC-89F7-66A0708EA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C39F3-1190-4A68-8BB8-48570660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F335C9-3759-4179-9C02-0B253671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A3E67-B8A4-448A-B4EF-DFF763DD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48BF7-42AC-4E14-A5D0-7A64EC9D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5C8217-63E2-4341-A181-CE850F3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0D2D19-1FED-46A6-B079-15C80DB5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A133C-A269-4E27-8CC1-EEE32959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323F-31E8-4BCC-B732-F0E86A5677E4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488A4-DB84-4EFF-B392-1A27A29F1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83AEE-033D-4DFD-8840-A1E23933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9A5D-924B-4369-A5BF-2DABA804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10E1F-54EE-4BE5-A275-51E08099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321302"/>
            <a:ext cx="10646229" cy="4215395"/>
          </a:xfrm>
        </p:spPr>
        <p:txBody>
          <a:bodyPr>
            <a:noAutofit/>
          </a:bodyPr>
          <a:lstStyle/>
          <a:p>
            <a:r>
              <a:rPr lang="de-DE" sz="10000" dirty="0"/>
              <a:t>Press and hold </a:t>
            </a:r>
            <a:r>
              <a:rPr lang="de-DE" sz="10000" dirty="0" err="1"/>
              <a:t>red</a:t>
            </a:r>
            <a:r>
              <a:rPr lang="de-DE" sz="10000" dirty="0"/>
              <a:t> </a:t>
            </a:r>
            <a:r>
              <a:rPr lang="de-DE" sz="10000" dirty="0" err="1"/>
              <a:t>button</a:t>
            </a:r>
            <a:r>
              <a:rPr lang="de-DE" sz="10000" dirty="0"/>
              <a:t> </a:t>
            </a:r>
            <a:r>
              <a:rPr lang="de-DE" sz="10000" dirty="0" err="1"/>
              <a:t>to</a:t>
            </a:r>
            <a:r>
              <a:rPr lang="de-DE" sz="10000" dirty="0"/>
              <a:t> </a:t>
            </a:r>
            <a:r>
              <a:rPr lang="de-DE" sz="10000" dirty="0" err="1"/>
              <a:t>start</a:t>
            </a:r>
            <a:r>
              <a:rPr lang="de-DE" sz="10000" dirty="0"/>
              <a:t> </a:t>
            </a:r>
            <a:r>
              <a:rPr lang="de-DE" sz="10000" dirty="0" err="1"/>
              <a:t>server</a:t>
            </a:r>
            <a:r>
              <a:rPr lang="de-DE" sz="10000" dirty="0"/>
              <a:t> </a:t>
            </a:r>
            <a:r>
              <a:rPr lang="de-DE" sz="10000" dirty="0" err="1"/>
              <a:t>boot</a:t>
            </a:r>
            <a:r>
              <a:rPr lang="de-DE" sz="10000" dirty="0"/>
              <a:t> </a:t>
            </a:r>
            <a:r>
              <a:rPr lang="de-DE" sz="10000" dirty="0" err="1"/>
              <a:t>process</a:t>
            </a:r>
            <a:r>
              <a:rPr lang="de-DE" sz="10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0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10E1F-54EE-4BE5-A275-51E08099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70" y="1321302"/>
            <a:ext cx="11271380" cy="4215395"/>
          </a:xfrm>
        </p:spPr>
        <p:txBody>
          <a:bodyPr>
            <a:noAutofit/>
          </a:bodyPr>
          <a:lstStyle/>
          <a:p>
            <a:r>
              <a:rPr lang="de-DE" sz="10000" dirty="0" err="1"/>
              <a:t>Safety</a:t>
            </a:r>
            <a:r>
              <a:rPr lang="de-DE" sz="10000" dirty="0"/>
              <a:t> </a:t>
            </a:r>
            <a:r>
              <a:rPr lang="de-DE" sz="10000" dirty="0" err="1"/>
              <a:t>meassure</a:t>
            </a:r>
            <a:r>
              <a:rPr lang="de-DE" sz="10000" dirty="0"/>
              <a:t>:</a:t>
            </a:r>
            <a:br>
              <a:rPr lang="de-DE" sz="10000" dirty="0"/>
            </a:br>
            <a:r>
              <a:rPr lang="de-DE" sz="10000" dirty="0"/>
              <a:t>Keep </a:t>
            </a:r>
            <a:r>
              <a:rPr lang="de-DE" sz="10000" dirty="0" err="1"/>
              <a:t>pressing</a:t>
            </a:r>
            <a:r>
              <a:rPr lang="de-DE" sz="10000" dirty="0"/>
              <a:t> </a:t>
            </a:r>
            <a:r>
              <a:rPr lang="de-DE" sz="10000" dirty="0" err="1"/>
              <a:t>the</a:t>
            </a:r>
            <a:r>
              <a:rPr lang="de-DE" sz="10000" dirty="0"/>
              <a:t> </a:t>
            </a:r>
            <a:r>
              <a:rPr lang="de-DE" sz="10000" dirty="0" err="1"/>
              <a:t>button</a:t>
            </a:r>
            <a:r>
              <a:rPr lang="de-DE" sz="10000" dirty="0"/>
              <a:t> </a:t>
            </a:r>
            <a:r>
              <a:rPr lang="de-DE" sz="10000" dirty="0" err="1"/>
              <a:t>during</a:t>
            </a:r>
            <a:r>
              <a:rPr lang="de-DE" sz="10000" dirty="0"/>
              <a:t> </a:t>
            </a:r>
            <a:r>
              <a:rPr lang="de-DE" sz="10000" dirty="0" err="1"/>
              <a:t>bootup</a:t>
            </a:r>
            <a:endParaRPr lang="de-DE" sz="10000" dirty="0"/>
          </a:p>
        </p:txBody>
      </p:sp>
    </p:spTree>
    <p:extLst>
      <p:ext uri="{BB962C8B-B14F-4D97-AF65-F5344CB8AC3E}">
        <p14:creationId xmlns:p14="http://schemas.microsoft.com/office/powerpoint/2010/main" val="16992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10E1F-54EE-4BE5-A275-51E08099D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579" y="1321302"/>
            <a:ext cx="10832841" cy="4215395"/>
          </a:xfrm>
        </p:spPr>
        <p:txBody>
          <a:bodyPr>
            <a:noAutofit/>
          </a:bodyPr>
          <a:lstStyle/>
          <a:p>
            <a:r>
              <a:rPr lang="de-DE" sz="10000" dirty="0"/>
              <a:t>Server </a:t>
            </a:r>
            <a:r>
              <a:rPr lang="de-DE" sz="10000" dirty="0" err="1"/>
              <a:t>is</a:t>
            </a:r>
            <a:r>
              <a:rPr lang="de-DE" sz="10000" dirty="0"/>
              <a:t> </a:t>
            </a:r>
            <a:r>
              <a:rPr lang="de-DE" sz="10000" dirty="0" err="1"/>
              <a:t>starting</a:t>
            </a:r>
            <a:r>
              <a:rPr lang="de-DE" sz="10000" dirty="0"/>
              <a:t> </a:t>
            </a:r>
            <a:r>
              <a:rPr lang="de-DE" sz="10000" dirty="0" err="1"/>
              <a:t>up</a:t>
            </a:r>
            <a:r>
              <a:rPr lang="de-DE" sz="10000" dirty="0"/>
              <a:t>.</a:t>
            </a:r>
            <a:br>
              <a:rPr lang="de-DE" sz="10000" dirty="0"/>
            </a:br>
            <a:r>
              <a:rPr lang="de-DE" sz="10000" dirty="0" err="1"/>
              <a:t>Please</a:t>
            </a:r>
            <a:r>
              <a:rPr lang="de-DE" sz="10000" dirty="0"/>
              <a:t> </a:t>
            </a:r>
            <a:r>
              <a:rPr lang="de-DE" sz="10000" dirty="0" err="1"/>
              <a:t>enter</a:t>
            </a:r>
            <a:r>
              <a:rPr lang="de-DE" sz="10000" dirty="0"/>
              <a:t> Code on </a:t>
            </a:r>
            <a:r>
              <a:rPr lang="de-DE" sz="10000" dirty="0" err="1"/>
              <a:t>the</a:t>
            </a:r>
            <a:r>
              <a:rPr lang="de-DE" sz="10000" dirty="0"/>
              <a:t> </a:t>
            </a:r>
            <a:r>
              <a:rPr lang="de-DE" sz="10000" dirty="0" err="1"/>
              <a:t>next</a:t>
            </a:r>
            <a:r>
              <a:rPr lang="de-DE" sz="10000" dirty="0"/>
              <a:t> screen.</a:t>
            </a:r>
          </a:p>
        </p:txBody>
      </p:sp>
    </p:spTree>
    <p:extLst>
      <p:ext uri="{BB962C8B-B14F-4D97-AF65-F5344CB8AC3E}">
        <p14:creationId xmlns:p14="http://schemas.microsoft.com/office/powerpoint/2010/main" val="241091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Press and hold red button to start server boot process.</vt:lpstr>
      <vt:lpstr>Safety meassure: Keep pressing the button during bootup</vt:lpstr>
      <vt:lpstr>Server is starting up. Please enter Code on the next screen.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correct. Server is starting up…</dc:title>
  <dc:creator>Jannik Mäder</dc:creator>
  <cp:lastModifiedBy>Jannik Mäder</cp:lastModifiedBy>
  <cp:revision>2</cp:revision>
  <dcterms:created xsi:type="dcterms:W3CDTF">2022-01-25T15:59:42Z</dcterms:created>
  <dcterms:modified xsi:type="dcterms:W3CDTF">2022-01-28T16:05:40Z</dcterms:modified>
</cp:coreProperties>
</file>