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sldIdLst>
    <p:sldId id="256" r:id="rId2"/>
    <p:sldId id="257" r:id="rId3"/>
    <p:sldId id="262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591"/>
  </p:normalViewPr>
  <p:slideViewPr>
    <p:cSldViewPr snapToGrid="0" snapToObjects="1">
      <p:cViewPr varScale="1">
        <p:scale>
          <a:sx n="110" d="100"/>
          <a:sy n="110" d="100"/>
        </p:scale>
        <p:origin x="14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5AE17C7-B787-4E50-994D-5E804113A1E9}" type="datetime4">
              <a:rPr lang="en-US" smtClean="0"/>
              <a:pPr/>
              <a:t>December 20, 2016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December 20,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December 20, 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December 20,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December 20,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December 20, 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December 20,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December 20, 2016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74F0C02-0EF4-4745-9D82-E8D3F59464E3}" type="datetime4">
              <a:rPr lang="en-US" smtClean="0"/>
              <a:pPr/>
              <a:t>December 20, 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December 20,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Ömer Atmaca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</a:t>
            </a:r>
            <a:r>
              <a:rPr lang="tr-TR" dirty="0" err="1" smtClean="0"/>
              <a:t>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2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tr-TR" dirty="0" smtClean="0"/>
              <a:t>Project </a:t>
            </a:r>
            <a:r>
              <a:rPr lang="tr-TR" dirty="0" err="1" smtClean="0"/>
              <a:t>Shadow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Tx/>
              <a:buChar char="-"/>
            </a:pPr>
            <a:r>
              <a:rPr lang="tr-TR" dirty="0" err="1" smtClean="0"/>
              <a:t>İzometrik</a:t>
            </a:r>
            <a:r>
              <a:rPr lang="tr-TR" dirty="0" smtClean="0"/>
              <a:t> bakış açısı ile oynanan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tr-TR" dirty="0" err="1" smtClean="0"/>
              <a:t>Directional</a:t>
            </a:r>
            <a:r>
              <a:rPr lang="tr-TR" dirty="0" smtClean="0"/>
              <a:t> </a:t>
            </a:r>
            <a:r>
              <a:rPr lang="tr-TR" dirty="0" err="1" smtClean="0"/>
              <a:t>Light</a:t>
            </a:r>
            <a:r>
              <a:rPr lang="tr-TR" dirty="0" smtClean="0"/>
              <a:t> bulunduran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tr-TR" dirty="0" smtClean="0"/>
              <a:t>Yolu oyuncuların yaptığı</a:t>
            </a:r>
          </a:p>
          <a:p>
            <a:pPr marL="342900" indent="-342900">
              <a:buFontTx/>
              <a:buChar char="-"/>
            </a:pPr>
            <a:r>
              <a:rPr lang="tr-TR" dirty="0"/>
              <a:t>Sadece gölge üzerinden gidilebilen </a:t>
            </a:r>
            <a:endParaRPr lang="tr-TR" dirty="0" smtClean="0"/>
          </a:p>
          <a:p>
            <a:pPr marL="342900" indent="-342900">
              <a:buFontTx/>
              <a:buChar char="-"/>
            </a:pPr>
            <a:r>
              <a:rPr lang="tr-TR" dirty="0" smtClean="0"/>
              <a:t>Oyunda topun ilerlediği masayı  ve gölgeyi oluşturan küplerin kontrol edildiği</a:t>
            </a:r>
            <a:r>
              <a:rPr lang="en-US" dirty="0" smtClean="0"/>
              <a:t/>
            </a:r>
            <a:br>
              <a:rPr lang="en-US" dirty="0" smtClean="0"/>
            </a:br>
            <a:endParaRPr lang="tr-TR" dirty="0" smtClean="0"/>
          </a:p>
          <a:p>
            <a:r>
              <a:rPr lang="tr-TR" dirty="0" smtClean="0"/>
              <a:t>Bir </a:t>
            </a:r>
            <a:r>
              <a:rPr lang="tr-TR" dirty="0" err="1" smtClean="0"/>
              <a:t>puzzle</a:t>
            </a:r>
            <a:r>
              <a:rPr lang="tr-TR" dirty="0" smtClean="0"/>
              <a:t> oyunudur.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Oyun mekanikleri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3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5" y="1846716"/>
            <a:ext cx="7959190" cy="4477045"/>
          </a:xfrm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Ekran çıktısı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616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Puzzle piyasası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2020824"/>
            <a:ext cx="3902397" cy="216799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8" y="4341660"/>
            <a:ext cx="3901002" cy="216799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48" y="1974668"/>
            <a:ext cx="2494822" cy="44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3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-Oyun mobil platforma daha uygun bulunmaktadır.</a:t>
            </a:r>
          </a:p>
          <a:p>
            <a:r>
              <a:rPr lang="tr-TR" dirty="0" smtClean="0"/>
              <a:t>-Diğer platformlara da uygun hale getirilebilir.</a:t>
            </a:r>
          </a:p>
          <a:p>
            <a:r>
              <a:rPr lang="tr-TR" dirty="0" smtClean="0"/>
              <a:t>-</a:t>
            </a:r>
            <a:r>
              <a:rPr lang="tr-TR" dirty="0" err="1" smtClean="0"/>
              <a:t>Paid</a:t>
            </a:r>
            <a:r>
              <a:rPr lang="tr-TR" dirty="0" smtClean="0"/>
              <a:t> uygulama düşünülmektedir.</a:t>
            </a:r>
          </a:p>
          <a:p>
            <a:r>
              <a:rPr lang="tr-TR" dirty="0" smtClean="0"/>
              <a:t>-Oyuncuların kendi bölümlerini tasarlamaları planlanmaktadır.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Satış Planı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95" y="2020888"/>
            <a:ext cx="3336609" cy="40751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calming art piece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32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59</TotalTime>
  <Words>71</Words>
  <Application>Microsoft Office PowerPoint</Application>
  <PresentationFormat>Ekran Gösterisi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Garamond</vt:lpstr>
      <vt:lpstr>Tahoma</vt:lpstr>
      <vt:lpstr>Tunga</vt:lpstr>
      <vt:lpstr>Black Tie</vt:lpstr>
      <vt:lpstr>Project Shadow</vt:lpstr>
      <vt:lpstr>Oyun mekanikleri</vt:lpstr>
      <vt:lpstr>Ekran çıktısı</vt:lpstr>
      <vt:lpstr>Puzzle piyasası</vt:lpstr>
      <vt:lpstr>Satış Planı</vt:lpstr>
      <vt:lpstr>A calming art piece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path</dc:title>
  <dc:creator>Cagatay Kaya</dc:creator>
  <cp:lastModifiedBy>PC</cp:lastModifiedBy>
  <cp:revision>14</cp:revision>
  <dcterms:created xsi:type="dcterms:W3CDTF">2016-11-02T21:00:10Z</dcterms:created>
  <dcterms:modified xsi:type="dcterms:W3CDTF">2016-12-20T05:46:50Z</dcterms:modified>
</cp:coreProperties>
</file>