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5" r:id="rId2"/>
    <p:sldId id="269" r:id="rId3"/>
    <p:sldId id="267" r:id="rId4"/>
    <p:sldId id="268" r:id="rId5"/>
    <p:sldId id="270" r:id="rId6"/>
    <p:sldId id="271" r:id="rId7"/>
    <p:sldId id="273" r:id="rId8"/>
    <p:sldId id="272" r:id="rId9"/>
    <p:sldId id="274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育斌 楊" userId="a7465347703ece43" providerId="LiveId" clId="{3FC02D73-F3F4-4B19-9CB9-5F07B98477CD}"/>
    <pc:docChg chg="undo redo custSel addSld delSld modSld">
      <pc:chgData name="育斌 楊" userId="a7465347703ece43" providerId="LiveId" clId="{3FC02D73-F3F4-4B19-9CB9-5F07B98477CD}" dt="2022-12-18T11:59:12.248" v="1199" actId="20578"/>
      <pc:docMkLst>
        <pc:docMk/>
      </pc:docMkLst>
      <pc:sldChg chg="modSp new del mod">
        <pc:chgData name="育斌 楊" userId="a7465347703ece43" providerId="LiveId" clId="{3FC02D73-F3F4-4B19-9CB9-5F07B98477CD}" dt="2022-12-17T07:17:09.220" v="31" actId="47"/>
        <pc:sldMkLst>
          <pc:docMk/>
          <pc:sldMk cId="3362670841" sldId="256"/>
        </pc:sldMkLst>
        <pc:spChg chg="mod">
          <ac:chgData name="育斌 楊" userId="a7465347703ece43" providerId="LiveId" clId="{3FC02D73-F3F4-4B19-9CB9-5F07B98477CD}" dt="2022-12-17T07:16:29.490" v="30" actId="20577"/>
          <ac:spMkLst>
            <pc:docMk/>
            <pc:sldMk cId="3362670841" sldId="256"/>
            <ac:spMk id="2" creationId="{13D7B5B5-B30F-0B49-50FF-CED05B6193EE}"/>
          </ac:spMkLst>
        </pc:spChg>
        <pc:spChg chg="mod">
          <ac:chgData name="育斌 楊" userId="a7465347703ece43" providerId="LiveId" clId="{3FC02D73-F3F4-4B19-9CB9-5F07B98477CD}" dt="2022-12-17T06:39:45.123" v="1"/>
          <ac:spMkLst>
            <pc:docMk/>
            <pc:sldMk cId="3362670841" sldId="256"/>
            <ac:spMk id="3" creationId="{6097955B-4F58-13D2-F3F7-0F392539B411}"/>
          </ac:spMkLst>
        </pc:spChg>
      </pc:sldChg>
      <pc:sldChg chg="modSp add mod">
        <pc:chgData name="育斌 楊" userId="a7465347703ece43" providerId="LiveId" clId="{3FC02D73-F3F4-4B19-9CB9-5F07B98477CD}" dt="2022-12-17T07:21:29.252" v="84" actId="207"/>
        <pc:sldMkLst>
          <pc:docMk/>
          <pc:sldMk cId="2939492827" sldId="265"/>
        </pc:sldMkLst>
        <pc:spChg chg="mod">
          <ac:chgData name="育斌 楊" userId="a7465347703ece43" providerId="LiveId" clId="{3FC02D73-F3F4-4B19-9CB9-5F07B98477CD}" dt="2022-12-17T07:18:27.594" v="82" actId="1076"/>
          <ac:spMkLst>
            <pc:docMk/>
            <pc:sldMk cId="2939492827" sldId="265"/>
            <ac:spMk id="2" creationId="{02F713FA-2BB0-C40B-6B7E-6980C7EDCA4D}"/>
          </ac:spMkLst>
        </pc:spChg>
        <pc:spChg chg="mod">
          <ac:chgData name="育斌 楊" userId="a7465347703ece43" providerId="LiveId" clId="{3FC02D73-F3F4-4B19-9CB9-5F07B98477CD}" dt="2022-12-17T07:21:29.252" v="84" actId="207"/>
          <ac:spMkLst>
            <pc:docMk/>
            <pc:sldMk cId="2939492827" sldId="265"/>
            <ac:spMk id="3" creationId="{EDA093F7-CC52-8DB5-0C28-C581AE70FCD0}"/>
          </ac:spMkLst>
        </pc:spChg>
        <pc:spChg chg="mod">
          <ac:chgData name="育斌 楊" userId="a7465347703ece43" providerId="LiveId" clId="{3FC02D73-F3F4-4B19-9CB9-5F07B98477CD}" dt="2022-12-17T07:17:22.119" v="49" actId="20577"/>
          <ac:spMkLst>
            <pc:docMk/>
            <pc:sldMk cId="2939492827" sldId="265"/>
            <ac:spMk id="6" creationId="{D7502547-DABD-5001-ECC8-71566E4E1751}"/>
          </ac:spMkLst>
        </pc:spChg>
      </pc:sldChg>
      <pc:sldChg chg="add del">
        <pc:chgData name="育斌 楊" userId="a7465347703ece43" providerId="LiveId" clId="{3FC02D73-F3F4-4B19-9CB9-5F07B98477CD}" dt="2022-12-17T07:17:32.139" v="51"/>
        <pc:sldMkLst>
          <pc:docMk/>
          <pc:sldMk cId="2646247624" sldId="266"/>
        </pc:sldMkLst>
      </pc:sldChg>
      <pc:sldChg chg="addSp delSp modSp new mod">
        <pc:chgData name="育斌 楊" userId="a7465347703ece43" providerId="LiveId" clId="{3FC02D73-F3F4-4B19-9CB9-5F07B98477CD}" dt="2022-12-18T11:59:12.248" v="1199" actId="20578"/>
        <pc:sldMkLst>
          <pc:docMk/>
          <pc:sldMk cId="2805487853" sldId="266"/>
        </pc:sldMkLst>
        <pc:spChg chg="del">
          <ac:chgData name="育斌 楊" userId="a7465347703ece43" providerId="LiveId" clId="{3FC02D73-F3F4-4B19-9CB9-5F07B98477CD}" dt="2022-12-17T07:22:28.149" v="86" actId="478"/>
          <ac:spMkLst>
            <pc:docMk/>
            <pc:sldMk cId="2805487853" sldId="266"/>
            <ac:spMk id="2" creationId="{4B77857F-BCC2-F91A-2E8C-7C4FEBA443C3}"/>
          </ac:spMkLst>
        </pc:spChg>
        <pc:spChg chg="del">
          <ac:chgData name="育斌 楊" userId="a7465347703ece43" providerId="LiveId" clId="{3FC02D73-F3F4-4B19-9CB9-5F07B98477CD}" dt="2022-12-17T07:22:28.149" v="86" actId="478"/>
          <ac:spMkLst>
            <pc:docMk/>
            <pc:sldMk cId="2805487853" sldId="266"/>
            <ac:spMk id="3" creationId="{CB8A684B-09A8-E793-77B8-25D899B28866}"/>
          </ac:spMkLst>
        </pc:spChg>
        <pc:spChg chg="add del mod">
          <ac:chgData name="育斌 楊" userId="a7465347703ece43" providerId="LiveId" clId="{3FC02D73-F3F4-4B19-9CB9-5F07B98477CD}" dt="2022-12-17T07:22:58.098" v="89" actId="478"/>
          <ac:spMkLst>
            <pc:docMk/>
            <pc:sldMk cId="2805487853" sldId="266"/>
            <ac:spMk id="4" creationId="{A7FF8846-CFFC-54BE-C263-276BDD393B86}"/>
          </ac:spMkLst>
        </pc:spChg>
        <pc:spChg chg="add mod">
          <ac:chgData name="育斌 楊" userId="a7465347703ece43" providerId="LiveId" clId="{3FC02D73-F3F4-4B19-9CB9-5F07B98477CD}" dt="2022-12-17T07:23:10.609" v="110" actId="20577"/>
          <ac:spMkLst>
            <pc:docMk/>
            <pc:sldMk cId="2805487853" sldId="266"/>
            <ac:spMk id="5" creationId="{31CB8671-4FAD-0A33-A14B-4AEE142791AD}"/>
          </ac:spMkLst>
        </pc:spChg>
        <pc:spChg chg="add mod">
          <ac:chgData name="育斌 楊" userId="a7465347703ece43" providerId="LiveId" clId="{3FC02D73-F3F4-4B19-9CB9-5F07B98477CD}" dt="2022-12-18T11:59:12.248" v="1199" actId="20578"/>
          <ac:spMkLst>
            <pc:docMk/>
            <pc:sldMk cId="2805487853" sldId="266"/>
            <ac:spMk id="6" creationId="{C6A752D4-CD3C-BFA7-70F3-036FF7F7F400}"/>
          </ac:spMkLst>
        </pc:spChg>
        <pc:spChg chg="add del mod">
          <ac:chgData name="育斌 楊" userId="a7465347703ece43" providerId="LiveId" clId="{3FC02D73-F3F4-4B19-9CB9-5F07B98477CD}" dt="2022-12-17T08:12:06.308" v="662" actId="478"/>
          <ac:spMkLst>
            <pc:docMk/>
            <pc:sldMk cId="2805487853" sldId="266"/>
            <ac:spMk id="7" creationId="{04456EA7-5379-7605-9C20-CA43CA44AF9A}"/>
          </ac:spMkLst>
        </pc:spChg>
      </pc:sldChg>
    </pc:docChg>
  </pc:docChgLst>
  <pc:docChgLst>
    <pc:chgData name="育斌 楊" userId="a7465347703ece43" providerId="LiveId" clId="{416EA307-5D3D-494B-9E53-7AD5282DC811}"/>
    <pc:docChg chg="undo redo custSel addSld delSld modSld">
      <pc:chgData name="育斌 楊" userId="a7465347703ece43" providerId="LiveId" clId="{416EA307-5D3D-494B-9E53-7AD5282DC811}" dt="2023-01-06T14:36:01.524" v="2355" actId="1076"/>
      <pc:docMkLst>
        <pc:docMk/>
      </pc:docMkLst>
      <pc:sldChg chg="new del">
        <pc:chgData name="育斌 楊" userId="a7465347703ece43" providerId="LiveId" clId="{416EA307-5D3D-494B-9E53-7AD5282DC811}" dt="2023-01-06T11:53:28.307" v="1" actId="47"/>
        <pc:sldMkLst>
          <pc:docMk/>
          <pc:sldMk cId="1179828488" sldId="267"/>
        </pc:sldMkLst>
      </pc:sldChg>
      <pc:sldChg chg="addSp delSp modSp add mod">
        <pc:chgData name="育斌 楊" userId="a7465347703ece43" providerId="LiveId" clId="{416EA307-5D3D-494B-9E53-7AD5282DC811}" dt="2023-01-06T14:12:27.524" v="1869" actId="20577"/>
        <pc:sldMkLst>
          <pc:docMk/>
          <pc:sldMk cId="3932080485" sldId="267"/>
        </pc:sldMkLst>
        <pc:spChg chg="add del">
          <ac:chgData name="育斌 楊" userId="a7465347703ece43" providerId="LiveId" clId="{416EA307-5D3D-494B-9E53-7AD5282DC811}" dt="2023-01-06T11:56:51.952" v="5"/>
          <ac:spMkLst>
            <pc:docMk/>
            <pc:sldMk cId="3932080485" sldId="267"/>
            <ac:spMk id="2" creationId="{5FD87691-C217-293C-6A1B-141FBD51E68E}"/>
          </ac:spMkLst>
        </pc:spChg>
        <pc:spChg chg="add mod">
          <ac:chgData name="育斌 楊" userId="a7465347703ece43" providerId="LiveId" clId="{416EA307-5D3D-494B-9E53-7AD5282DC811}" dt="2023-01-06T14:12:27.524" v="1869" actId="20577"/>
          <ac:spMkLst>
            <pc:docMk/>
            <pc:sldMk cId="3932080485" sldId="267"/>
            <ac:spMk id="3" creationId="{2B87FBE2-B6F9-C00B-4461-4FF4D218E8E7}"/>
          </ac:spMkLst>
        </pc:spChg>
        <pc:spChg chg="add mod">
          <ac:chgData name="育斌 楊" userId="a7465347703ece43" providerId="LiveId" clId="{416EA307-5D3D-494B-9E53-7AD5282DC811}" dt="2023-01-06T12:54:17.970" v="873" actId="1076"/>
          <ac:spMkLst>
            <pc:docMk/>
            <pc:sldMk cId="3932080485" sldId="267"/>
            <ac:spMk id="4" creationId="{93E85922-8755-A0E8-8B3C-452839C6F0CD}"/>
          </ac:spMkLst>
        </pc:spChg>
        <pc:spChg chg="mod">
          <ac:chgData name="育斌 楊" userId="a7465347703ece43" providerId="LiveId" clId="{416EA307-5D3D-494B-9E53-7AD5282DC811}" dt="2023-01-06T13:04:01.534" v="883" actId="6549"/>
          <ac:spMkLst>
            <pc:docMk/>
            <pc:sldMk cId="3932080485" sldId="267"/>
            <ac:spMk id="5" creationId="{31CB8671-4FAD-0A33-A14B-4AEE142791AD}"/>
          </ac:spMkLst>
        </pc:spChg>
        <pc:spChg chg="add del mod">
          <ac:chgData name="育斌 楊" userId="a7465347703ece43" providerId="LiveId" clId="{416EA307-5D3D-494B-9E53-7AD5282DC811}" dt="2023-01-06T12:41:17.576" v="660" actId="207"/>
          <ac:spMkLst>
            <pc:docMk/>
            <pc:sldMk cId="3932080485" sldId="267"/>
            <ac:spMk id="6" creationId="{C6A752D4-CD3C-BFA7-70F3-036FF7F7F400}"/>
          </ac:spMkLst>
        </pc:spChg>
      </pc:sldChg>
      <pc:sldChg chg="new del">
        <pc:chgData name="育斌 楊" userId="a7465347703ece43" providerId="LiveId" clId="{416EA307-5D3D-494B-9E53-7AD5282DC811}" dt="2023-01-06T13:04:09.252" v="885" actId="47"/>
        <pc:sldMkLst>
          <pc:docMk/>
          <pc:sldMk cId="497395608" sldId="268"/>
        </pc:sldMkLst>
      </pc:sldChg>
      <pc:sldChg chg="addSp delSp modSp add mod">
        <pc:chgData name="育斌 楊" userId="a7465347703ece43" providerId="LiveId" clId="{416EA307-5D3D-494B-9E53-7AD5282DC811}" dt="2023-01-06T14:17:32.302" v="2024" actId="20577"/>
        <pc:sldMkLst>
          <pc:docMk/>
          <pc:sldMk cId="1487737820" sldId="268"/>
        </pc:sldMkLst>
        <pc:spChg chg="add del">
          <ac:chgData name="育斌 楊" userId="a7465347703ece43" providerId="LiveId" clId="{416EA307-5D3D-494B-9E53-7AD5282DC811}" dt="2023-01-06T13:24:21.740" v="1458"/>
          <ac:spMkLst>
            <pc:docMk/>
            <pc:sldMk cId="1487737820" sldId="268"/>
            <ac:spMk id="2" creationId="{84445784-BE50-C744-53E8-82BA8308C42C}"/>
          </ac:spMkLst>
        </pc:spChg>
        <pc:spChg chg="del">
          <ac:chgData name="育斌 楊" userId="a7465347703ece43" providerId="LiveId" clId="{416EA307-5D3D-494B-9E53-7AD5282DC811}" dt="2023-01-06T13:04:59.936" v="920" actId="478"/>
          <ac:spMkLst>
            <pc:docMk/>
            <pc:sldMk cId="1487737820" sldId="268"/>
            <ac:spMk id="3" creationId="{2B87FBE2-B6F9-C00B-4461-4FF4D218E8E7}"/>
          </ac:spMkLst>
        </pc:spChg>
        <pc:spChg chg="del">
          <ac:chgData name="育斌 楊" userId="a7465347703ece43" providerId="LiveId" clId="{416EA307-5D3D-494B-9E53-7AD5282DC811}" dt="2023-01-06T13:04:59.936" v="920" actId="478"/>
          <ac:spMkLst>
            <pc:docMk/>
            <pc:sldMk cId="1487737820" sldId="268"/>
            <ac:spMk id="4" creationId="{93E85922-8755-A0E8-8B3C-452839C6F0CD}"/>
          </ac:spMkLst>
        </pc:spChg>
        <pc:spChg chg="mod">
          <ac:chgData name="育斌 楊" userId="a7465347703ece43" providerId="LiveId" clId="{416EA307-5D3D-494B-9E53-7AD5282DC811}" dt="2023-01-06T13:04:50.461" v="919" actId="20577"/>
          <ac:spMkLst>
            <pc:docMk/>
            <pc:sldMk cId="1487737820" sldId="268"/>
            <ac:spMk id="5" creationId="{31CB8671-4FAD-0A33-A14B-4AEE142791AD}"/>
          </ac:spMkLst>
        </pc:spChg>
        <pc:spChg chg="mod">
          <ac:chgData name="育斌 楊" userId="a7465347703ece43" providerId="LiveId" clId="{416EA307-5D3D-494B-9E53-7AD5282DC811}" dt="2023-01-06T14:17:32.302" v="2024" actId="20577"/>
          <ac:spMkLst>
            <pc:docMk/>
            <pc:sldMk cId="1487737820" sldId="268"/>
            <ac:spMk id="6" creationId="{C6A752D4-CD3C-BFA7-70F3-036FF7F7F400}"/>
          </ac:spMkLst>
        </pc:spChg>
        <pc:spChg chg="add del">
          <ac:chgData name="育斌 楊" userId="a7465347703ece43" providerId="LiveId" clId="{416EA307-5D3D-494B-9E53-7AD5282DC811}" dt="2023-01-06T14:15:30.966" v="1873"/>
          <ac:spMkLst>
            <pc:docMk/>
            <pc:sldMk cId="1487737820" sldId="268"/>
            <ac:spMk id="7" creationId="{ABADEE06-59D8-0E0C-10BA-C5934CAAEDB8}"/>
          </ac:spMkLst>
        </pc:spChg>
      </pc:sldChg>
      <pc:sldChg chg="new del">
        <pc:chgData name="育斌 楊" userId="a7465347703ece43" providerId="LiveId" clId="{416EA307-5D3D-494B-9E53-7AD5282DC811}" dt="2023-01-06T14:28:24.261" v="2026" actId="47"/>
        <pc:sldMkLst>
          <pc:docMk/>
          <pc:sldMk cId="1872555429" sldId="269"/>
        </pc:sldMkLst>
      </pc:sldChg>
      <pc:sldChg chg="addSp modSp add mod">
        <pc:chgData name="育斌 楊" userId="a7465347703ece43" providerId="LiveId" clId="{416EA307-5D3D-494B-9E53-7AD5282DC811}" dt="2023-01-06T14:36:01.524" v="2355" actId="1076"/>
        <pc:sldMkLst>
          <pc:docMk/>
          <pc:sldMk cId="3717164819" sldId="269"/>
        </pc:sldMkLst>
        <pc:spChg chg="mod">
          <ac:chgData name="育斌 楊" userId="a7465347703ece43" providerId="LiveId" clId="{416EA307-5D3D-494B-9E53-7AD5282DC811}" dt="2023-01-06T14:28:30.184" v="2037" actId="20577"/>
          <ac:spMkLst>
            <pc:docMk/>
            <pc:sldMk cId="3717164819" sldId="269"/>
            <ac:spMk id="5" creationId="{31CB8671-4FAD-0A33-A14B-4AEE142791AD}"/>
          </ac:spMkLst>
        </pc:spChg>
        <pc:spChg chg="mod">
          <ac:chgData name="育斌 楊" userId="a7465347703ece43" providerId="LiveId" clId="{416EA307-5D3D-494B-9E53-7AD5282DC811}" dt="2023-01-06T14:34:33.709" v="2353" actId="1076"/>
          <ac:spMkLst>
            <pc:docMk/>
            <pc:sldMk cId="3717164819" sldId="269"/>
            <ac:spMk id="6" creationId="{C6A752D4-CD3C-BFA7-70F3-036FF7F7F400}"/>
          </ac:spMkLst>
        </pc:spChg>
        <pc:picChg chg="add mod">
          <ac:chgData name="育斌 楊" userId="a7465347703ece43" providerId="LiveId" clId="{416EA307-5D3D-494B-9E53-7AD5282DC811}" dt="2023-01-06T14:36:01.524" v="2355" actId="1076"/>
          <ac:picMkLst>
            <pc:docMk/>
            <pc:sldMk cId="3717164819" sldId="269"/>
            <ac:picMk id="3" creationId="{E9AB6647-ED32-4E59-6E96-227BA8B6FFF9}"/>
          </ac:picMkLst>
        </pc:picChg>
      </pc:sldChg>
    </pc:docChg>
  </pc:docChgLst>
  <pc:docChgLst>
    <pc:chgData name="育斌 楊" userId="a7465347703ece43" providerId="LiveId" clId="{DCD29BDB-E546-4658-BDE1-0934DE44157E}"/>
    <pc:docChg chg="undo redo custSel addSld delSld modSld">
      <pc:chgData name="育斌 楊" userId="a7465347703ece43" providerId="LiveId" clId="{DCD29BDB-E546-4658-BDE1-0934DE44157E}" dt="2023-01-08T22:02:39.150" v="3765"/>
      <pc:docMkLst>
        <pc:docMk/>
      </pc:docMkLst>
      <pc:sldChg chg="del">
        <pc:chgData name="育斌 楊" userId="a7465347703ece43" providerId="LiveId" clId="{DCD29BDB-E546-4658-BDE1-0934DE44157E}" dt="2023-01-08T20:15:16.962" v="2293" actId="47"/>
        <pc:sldMkLst>
          <pc:docMk/>
          <pc:sldMk cId="2805487853" sldId="266"/>
        </pc:sldMkLst>
      </pc:sldChg>
      <pc:sldChg chg="addSp delSp modSp mod">
        <pc:chgData name="育斌 楊" userId="a7465347703ece43" providerId="LiveId" clId="{DCD29BDB-E546-4658-BDE1-0934DE44157E}" dt="2023-01-08T19:45:32.573" v="1824" actId="20577"/>
        <pc:sldMkLst>
          <pc:docMk/>
          <pc:sldMk cId="3932080485" sldId="267"/>
        </pc:sldMkLst>
        <pc:spChg chg="add mod">
          <ac:chgData name="育斌 楊" userId="a7465347703ece43" providerId="LiveId" clId="{DCD29BDB-E546-4658-BDE1-0934DE44157E}" dt="2023-01-08T19:40:36.525" v="1802" actId="13822"/>
          <ac:spMkLst>
            <pc:docMk/>
            <pc:sldMk cId="3932080485" sldId="267"/>
            <ac:spMk id="2" creationId="{8930A8CC-BE1C-5957-F34F-42C4317DD802}"/>
          </ac:spMkLst>
        </pc:spChg>
        <pc:spChg chg="mod">
          <ac:chgData name="育斌 楊" userId="a7465347703ece43" providerId="LiveId" clId="{DCD29BDB-E546-4658-BDE1-0934DE44157E}" dt="2023-01-08T19:45:32.573" v="1824" actId="20577"/>
          <ac:spMkLst>
            <pc:docMk/>
            <pc:sldMk cId="3932080485" sldId="267"/>
            <ac:spMk id="3" creationId="{2B87FBE2-B6F9-C00B-4461-4FF4D218E8E7}"/>
          </ac:spMkLst>
        </pc:spChg>
        <pc:spChg chg="mod">
          <ac:chgData name="育斌 楊" userId="a7465347703ece43" providerId="LiveId" clId="{DCD29BDB-E546-4658-BDE1-0934DE44157E}" dt="2023-01-07T17:46:52.317" v="35" actId="20577"/>
          <ac:spMkLst>
            <pc:docMk/>
            <pc:sldMk cId="3932080485" sldId="267"/>
            <ac:spMk id="4" creationId="{93E85922-8755-A0E8-8B3C-452839C6F0CD}"/>
          </ac:spMkLst>
        </pc:spChg>
        <pc:spChg chg="mod">
          <ac:chgData name="育斌 楊" userId="a7465347703ece43" providerId="LiveId" clId="{DCD29BDB-E546-4658-BDE1-0934DE44157E}" dt="2023-01-07T17:48:14.074" v="44" actId="20577"/>
          <ac:spMkLst>
            <pc:docMk/>
            <pc:sldMk cId="3932080485" sldId="267"/>
            <ac:spMk id="5" creationId="{31CB8671-4FAD-0A33-A14B-4AEE142791AD}"/>
          </ac:spMkLst>
        </pc:spChg>
        <pc:spChg chg="add mod">
          <ac:chgData name="育斌 楊" userId="a7465347703ece43" providerId="LiveId" clId="{DCD29BDB-E546-4658-BDE1-0934DE44157E}" dt="2023-01-08T19:40:38.981" v="1803" actId="13822"/>
          <ac:spMkLst>
            <pc:docMk/>
            <pc:sldMk cId="3932080485" sldId="267"/>
            <ac:spMk id="8" creationId="{3100D60C-9C0F-036A-034A-589625CD575D}"/>
          </ac:spMkLst>
        </pc:spChg>
        <pc:picChg chg="add mod">
          <ac:chgData name="育斌 楊" userId="a7465347703ece43" providerId="LiveId" clId="{DCD29BDB-E546-4658-BDE1-0934DE44157E}" dt="2023-01-07T17:46:32.150" v="33" actId="1076"/>
          <ac:picMkLst>
            <pc:docMk/>
            <pc:sldMk cId="3932080485" sldId="267"/>
            <ac:picMk id="7" creationId="{3A2E658D-2F0E-5934-275D-D084889231B8}"/>
          </ac:picMkLst>
        </pc:picChg>
        <pc:picChg chg="add del mod">
          <ac:chgData name="育斌 楊" userId="a7465347703ece43" providerId="LiveId" clId="{DCD29BDB-E546-4658-BDE1-0934DE44157E}" dt="2023-01-07T17:42:05.949" v="8" actId="478"/>
          <ac:picMkLst>
            <pc:docMk/>
            <pc:sldMk cId="3932080485" sldId="267"/>
            <ac:picMk id="9" creationId="{B174AB01-2BE2-40B0-BFF4-33EF78AB63D9}"/>
          </ac:picMkLst>
        </pc:picChg>
        <pc:picChg chg="add del mod">
          <ac:chgData name="育斌 楊" userId="a7465347703ece43" providerId="LiveId" clId="{DCD29BDB-E546-4658-BDE1-0934DE44157E}" dt="2023-01-07T17:43:35.804" v="21" actId="478"/>
          <ac:picMkLst>
            <pc:docMk/>
            <pc:sldMk cId="3932080485" sldId="267"/>
            <ac:picMk id="11" creationId="{C13D8BBB-30B4-4B00-D4FA-BDE572CF686E}"/>
          </ac:picMkLst>
        </pc:picChg>
        <pc:picChg chg="add mod">
          <ac:chgData name="育斌 楊" userId="a7465347703ece43" providerId="LiveId" clId="{DCD29BDB-E546-4658-BDE1-0934DE44157E}" dt="2023-01-08T19:40:05.196" v="1799" actId="1076"/>
          <ac:picMkLst>
            <pc:docMk/>
            <pc:sldMk cId="3932080485" sldId="267"/>
            <ac:picMk id="13" creationId="{286AE436-4FE6-54F1-9339-F3135EFFB1BB}"/>
          </ac:picMkLst>
        </pc:picChg>
        <pc:picChg chg="add mod">
          <ac:chgData name="育斌 楊" userId="a7465347703ece43" providerId="LiveId" clId="{DCD29BDB-E546-4658-BDE1-0934DE44157E}" dt="2023-01-07T17:46:19.399" v="31" actId="1076"/>
          <ac:picMkLst>
            <pc:docMk/>
            <pc:sldMk cId="3932080485" sldId="267"/>
            <ac:picMk id="15" creationId="{5E9BB25D-B4AE-5348-811E-D28429372791}"/>
          </ac:picMkLst>
        </pc:picChg>
        <pc:picChg chg="add mod">
          <ac:chgData name="育斌 楊" userId="a7465347703ece43" providerId="LiveId" clId="{DCD29BDB-E546-4658-BDE1-0934DE44157E}" dt="2023-01-08T19:39:36.367" v="1795" actId="1076"/>
          <ac:picMkLst>
            <pc:docMk/>
            <pc:sldMk cId="3932080485" sldId="267"/>
            <ac:picMk id="17" creationId="{A19D4756-BA5C-9D1A-DFC4-E2BDC73238DD}"/>
          </ac:picMkLst>
        </pc:picChg>
      </pc:sldChg>
      <pc:sldChg chg="addSp modSp mod">
        <pc:chgData name="育斌 楊" userId="a7465347703ece43" providerId="LiveId" clId="{DCD29BDB-E546-4658-BDE1-0934DE44157E}" dt="2023-01-08T21:32:19.709" v="3660" actId="20577"/>
        <pc:sldMkLst>
          <pc:docMk/>
          <pc:sldMk cId="1487737820" sldId="268"/>
        </pc:sldMkLst>
        <pc:spChg chg="add mod">
          <ac:chgData name="育斌 楊" userId="a7465347703ece43" providerId="LiveId" clId="{DCD29BDB-E546-4658-BDE1-0934DE44157E}" dt="2023-01-08T19:45:53.818" v="1825" actId="1076"/>
          <ac:spMkLst>
            <pc:docMk/>
            <pc:sldMk cId="1487737820" sldId="268"/>
            <ac:spMk id="2" creationId="{B20E4743-E3C6-9D7E-FCDC-F9F39936D04F}"/>
          </ac:spMkLst>
        </pc:spChg>
        <pc:spChg chg="add mod">
          <ac:chgData name="育斌 楊" userId="a7465347703ece43" providerId="LiveId" clId="{DCD29BDB-E546-4658-BDE1-0934DE44157E}" dt="2023-01-08T19:45:53.818" v="1825" actId="1076"/>
          <ac:spMkLst>
            <pc:docMk/>
            <pc:sldMk cId="1487737820" sldId="268"/>
            <ac:spMk id="3" creationId="{47AC3ACA-4719-531C-776D-DB40AD205BB6}"/>
          </ac:spMkLst>
        </pc:spChg>
        <pc:spChg chg="add mod">
          <ac:chgData name="育斌 楊" userId="a7465347703ece43" providerId="LiveId" clId="{DCD29BDB-E546-4658-BDE1-0934DE44157E}" dt="2023-01-08T19:45:53.818" v="1825" actId="1076"/>
          <ac:spMkLst>
            <pc:docMk/>
            <pc:sldMk cId="1487737820" sldId="268"/>
            <ac:spMk id="4" creationId="{3F074027-AC45-D477-6850-9E86628F28A4}"/>
          </ac:spMkLst>
        </pc:spChg>
        <pc:spChg chg="mod">
          <ac:chgData name="育斌 楊" userId="a7465347703ece43" providerId="LiveId" clId="{DCD29BDB-E546-4658-BDE1-0934DE44157E}" dt="2023-01-08T21:32:19.709" v="3660" actId="20577"/>
          <ac:spMkLst>
            <pc:docMk/>
            <pc:sldMk cId="1487737820" sldId="268"/>
            <ac:spMk id="6" creationId="{C6A752D4-CD3C-BFA7-70F3-036FF7F7F400}"/>
          </ac:spMkLst>
        </pc:spChg>
        <pc:spChg chg="add mod">
          <ac:chgData name="育斌 楊" userId="a7465347703ece43" providerId="LiveId" clId="{DCD29BDB-E546-4658-BDE1-0934DE44157E}" dt="2023-01-08T19:45:53.818" v="1825" actId="1076"/>
          <ac:spMkLst>
            <pc:docMk/>
            <pc:sldMk cId="1487737820" sldId="268"/>
            <ac:spMk id="7" creationId="{8BFD4464-40A3-5B6D-090A-15C976FBE2EF}"/>
          </ac:spMkLst>
        </pc:spChg>
      </pc:sldChg>
      <pc:sldChg chg="addSp delSp modSp mod">
        <pc:chgData name="育斌 楊" userId="a7465347703ece43" providerId="LiveId" clId="{DCD29BDB-E546-4658-BDE1-0934DE44157E}" dt="2023-01-08T21:47:28.028" v="3719" actId="1076"/>
        <pc:sldMkLst>
          <pc:docMk/>
          <pc:sldMk cId="3717164819" sldId="269"/>
        </pc:sldMkLst>
        <pc:spChg chg="add mod">
          <ac:chgData name="育斌 楊" userId="a7465347703ece43" providerId="LiveId" clId="{DCD29BDB-E546-4658-BDE1-0934DE44157E}" dt="2023-01-08T21:46:31.623" v="3704" actId="1035"/>
          <ac:spMkLst>
            <pc:docMk/>
            <pc:sldMk cId="3717164819" sldId="269"/>
            <ac:spMk id="2" creationId="{88C8CE5F-C9D3-5C07-588D-59028C4ECF64}"/>
          </ac:spMkLst>
        </pc:spChg>
        <pc:spChg chg="add mod">
          <ac:chgData name="育斌 楊" userId="a7465347703ece43" providerId="LiveId" clId="{DCD29BDB-E546-4658-BDE1-0934DE44157E}" dt="2023-01-08T21:46:31.623" v="3704" actId="1035"/>
          <ac:spMkLst>
            <pc:docMk/>
            <pc:sldMk cId="3717164819" sldId="269"/>
            <ac:spMk id="4" creationId="{AB61B631-B673-3DB5-52F0-527363C6503A}"/>
          </ac:spMkLst>
        </pc:spChg>
        <pc:spChg chg="mod">
          <ac:chgData name="育斌 楊" userId="a7465347703ece43" providerId="LiveId" clId="{DCD29BDB-E546-4658-BDE1-0934DE44157E}" dt="2023-01-08T21:25:11.478" v="3622" actId="20577"/>
          <ac:spMkLst>
            <pc:docMk/>
            <pc:sldMk cId="3717164819" sldId="269"/>
            <ac:spMk id="5" creationId="{31CB8671-4FAD-0A33-A14B-4AEE142791AD}"/>
          </ac:spMkLst>
        </pc:spChg>
        <pc:spChg chg="add mod">
          <ac:chgData name="育斌 楊" userId="a7465347703ece43" providerId="LiveId" clId="{DCD29BDB-E546-4658-BDE1-0934DE44157E}" dt="2023-01-08T21:46:31.623" v="3704" actId="1035"/>
          <ac:spMkLst>
            <pc:docMk/>
            <pc:sldMk cId="3717164819" sldId="269"/>
            <ac:spMk id="7" creationId="{72C853C6-C97E-3746-BEA7-4B3DF016EB82}"/>
          </ac:spMkLst>
        </pc:spChg>
        <pc:spChg chg="add mod">
          <ac:chgData name="育斌 楊" userId="a7465347703ece43" providerId="LiveId" clId="{DCD29BDB-E546-4658-BDE1-0934DE44157E}" dt="2023-01-08T21:46:31.623" v="3704" actId="1035"/>
          <ac:spMkLst>
            <pc:docMk/>
            <pc:sldMk cId="3717164819" sldId="269"/>
            <ac:spMk id="8" creationId="{BC6904FF-8C13-826D-E738-744D0199CBA0}"/>
          </ac:spMkLst>
        </pc:spChg>
        <pc:spChg chg="add mod">
          <ac:chgData name="育斌 楊" userId="a7465347703ece43" providerId="LiveId" clId="{DCD29BDB-E546-4658-BDE1-0934DE44157E}" dt="2023-01-08T21:46:31.623" v="3704" actId="1035"/>
          <ac:spMkLst>
            <pc:docMk/>
            <pc:sldMk cId="3717164819" sldId="269"/>
            <ac:spMk id="9" creationId="{619B9CD9-4788-BDCB-CC8F-ACD7672ED67A}"/>
          </ac:spMkLst>
        </pc:spChg>
        <pc:spChg chg="add mod">
          <ac:chgData name="育斌 楊" userId="a7465347703ece43" providerId="LiveId" clId="{DCD29BDB-E546-4658-BDE1-0934DE44157E}" dt="2023-01-08T21:46:31.623" v="3704" actId="1035"/>
          <ac:spMkLst>
            <pc:docMk/>
            <pc:sldMk cId="3717164819" sldId="269"/>
            <ac:spMk id="10" creationId="{34BD1E82-E168-C93F-AE3F-FB3A41AC901F}"/>
          </ac:spMkLst>
        </pc:spChg>
        <pc:picChg chg="del mod">
          <ac:chgData name="育斌 楊" userId="a7465347703ece43" providerId="LiveId" clId="{DCD29BDB-E546-4658-BDE1-0934DE44157E}" dt="2023-01-08T21:45:53.348" v="3681" actId="478"/>
          <ac:picMkLst>
            <pc:docMk/>
            <pc:sldMk cId="3717164819" sldId="269"/>
            <ac:picMk id="3" creationId="{E9AB6647-ED32-4E59-6E96-227BA8B6FFF9}"/>
          </ac:picMkLst>
        </pc:picChg>
        <pc:picChg chg="add del mod">
          <ac:chgData name="育斌 楊" userId="a7465347703ece43" providerId="LiveId" clId="{DCD29BDB-E546-4658-BDE1-0934DE44157E}" dt="2023-01-08T21:41:58.810" v="3665" actId="478"/>
          <ac:picMkLst>
            <pc:docMk/>
            <pc:sldMk cId="3717164819" sldId="269"/>
            <ac:picMk id="12" creationId="{ECD5E3B3-353E-3AC8-21FD-6278FDB20DF4}"/>
          </ac:picMkLst>
        </pc:picChg>
        <pc:picChg chg="add mod">
          <ac:chgData name="育斌 楊" userId="a7465347703ece43" providerId="LiveId" clId="{DCD29BDB-E546-4658-BDE1-0934DE44157E}" dt="2023-01-08T21:47:17.339" v="3716" actId="1076"/>
          <ac:picMkLst>
            <pc:docMk/>
            <pc:sldMk cId="3717164819" sldId="269"/>
            <ac:picMk id="14" creationId="{66A431AD-81F1-FCB7-B47B-2E109BFB5D12}"/>
          </ac:picMkLst>
        </pc:picChg>
        <pc:picChg chg="add mod">
          <ac:chgData name="育斌 楊" userId="a7465347703ece43" providerId="LiveId" clId="{DCD29BDB-E546-4658-BDE1-0934DE44157E}" dt="2023-01-08T21:47:28.028" v="3719" actId="1076"/>
          <ac:picMkLst>
            <pc:docMk/>
            <pc:sldMk cId="3717164819" sldId="269"/>
            <ac:picMk id="16" creationId="{6E2A8B97-95DE-81A2-6D82-E67C857109C7}"/>
          </ac:picMkLst>
        </pc:picChg>
        <pc:picChg chg="add mod ord">
          <ac:chgData name="育斌 楊" userId="a7465347703ece43" providerId="LiveId" clId="{DCD29BDB-E546-4658-BDE1-0934DE44157E}" dt="2023-01-08T21:46:31.623" v="3704" actId="1035"/>
          <ac:picMkLst>
            <pc:docMk/>
            <pc:sldMk cId="3717164819" sldId="269"/>
            <ac:picMk id="18" creationId="{D69A0735-70A1-69B6-82FA-BAB262E6F2DA}"/>
          </ac:picMkLst>
        </pc:picChg>
      </pc:sldChg>
      <pc:sldChg chg="addSp delSp modSp add mod modAnim">
        <pc:chgData name="育斌 楊" userId="a7465347703ece43" providerId="LiveId" clId="{DCD29BDB-E546-4658-BDE1-0934DE44157E}" dt="2023-01-08T20:18:52.896" v="2425" actId="14100"/>
        <pc:sldMkLst>
          <pc:docMk/>
          <pc:sldMk cId="3923128547" sldId="270"/>
        </pc:sldMkLst>
        <pc:spChg chg="del">
          <ac:chgData name="育斌 楊" userId="a7465347703ece43" providerId="LiveId" clId="{DCD29BDB-E546-4658-BDE1-0934DE44157E}" dt="2023-01-08T13:35:08.400" v="651" actId="478"/>
          <ac:spMkLst>
            <pc:docMk/>
            <pc:sldMk cId="3923128547" sldId="270"/>
            <ac:spMk id="2" creationId="{B20E4743-E3C6-9D7E-FCDC-F9F39936D04F}"/>
          </ac:spMkLst>
        </pc:spChg>
        <pc:spChg chg="del">
          <ac:chgData name="育斌 楊" userId="a7465347703ece43" providerId="LiveId" clId="{DCD29BDB-E546-4658-BDE1-0934DE44157E}" dt="2023-01-08T13:35:08.400" v="651" actId="478"/>
          <ac:spMkLst>
            <pc:docMk/>
            <pc:sldMk cId="3923128547" sldId="270"/>
            <ac:spMk id="3" creationId="{47AC3ACA-4719-531C-776D-DB40AD205BB6}"/>
          </ac:spMkLst>
        </pc:spChg>
        <pc:spChg chg="del">
          <ac:chgData name="育斌 楊" userId="a7465347703ece43" providerId="LiveId" clId="{DCD29BDB-E546-4658-BDE1-0934DE44157E}" dt="2023-01-08T13:35:08.400" v="651" actId="478"/>
          <ac:spMkLst>
            <pc:docMk/>
            <pc:sldMk cId="3923128547" sldId="270"/>
            <ac:spMk id="4" creationId="{3F074027-AC45-D477-6850-9E86628F28A4}"/>
          </ac:spMkLst>
        </pc:spChg>
        <pc:spChg chg="mod">
          <ac:chgData name="育斌 楊" userId="a7465347703ece43" providerId="LiveId" clId="{DCD29BDB-E546-4658-BDE1-0934DE44157E}" dt="2023-01-08T20:18:52.896" v="2425" actId="14100"/>
          <ac:spMkLst>
            <pc:docMk/>
            <pc:sldMk cId="3923128547" sldId="270"/>
            <ac:spMk id="5" creationId="{31CB8671-4FAD-0A33-A14B-4AEE142791AD}"/>
          </ac:spMkLst>
        </pc:spChg>
        <pc:spChg chg="add del mod">
          <ac:chgData name="育斌 楊" userId="a7465347703ece43" providerId="LiveId" clId="{DCD29BDB-E546-4658-BDE1-0934DE44157E}" dt="2023-01-08T17:51:15.909" v="1349" actId="1076"/>
          <ac:spMkLst>
            <pc:docMk/>
            <pc:sldMk cId="3923128547" sldId="270"/>
            <ac:spMk id="6" creationId="{C6A752D4-CD3C-BFA7-70F3-036FF7F7F400}"/>
          </ac:spMkLst>
        </pc:spChg>
        <pc:spChg chg="add mod">
          <ac:chgData name="育斌 楊" userId="a7465347703ece43" providerId="LiveId" clId="{DCD29BDB-E546-4658-BDE1-0934DE44157E}" dt="2023-01-08T18:59:29.486" v="1554" actId="20577"/>
          <ac:spMkLst>
            <pc:docMk/>
            <pc:sldMk cId="3923128547" sldId="270"/>
            <ac:spMk id="11" creationId="{3E62A1BD-E4DB-A5C3-FF17-F7E9A74961C1}"/>
          </ac:spMkLst>
        </pc:spChg>
        <pc:spChg chg="add mod">
          <ac:chgData name="育斌 楊" userId="a7465347703ece43" providerId="LiveId" clId="{DCD29BDB-E546-4658-BDE1-0934DE44157E}" dt="2023-01-08T18:59:28.398" v="1551" actId="20577"/>
          <ac:spMkLst>
            <pc:docMk/>
            <pc:sldMk cId="3923128547" sldId="270"/>
            <ac:spMk id="12" creationId="{70716F31-E684-1DA1-FBF4-629B29B1FB37}"/>
          </ac:spMkLst>
        </pc:spChg>
        <pc:spChg chg="add mod">
          <ac:chgData name="育斌 楊" userId="a7465347703ece43" providerId="LiveId" clId="{DCD29BDB-E546-4658-BDE1-0934DE44157E}" dt="2023-01-08T19:04:00.838" v="1601" actId="1076"/>
          <ac:spMkLst>
            <pc:docMk/>
            <pc:sldMk cId="3923128547" sldId="270"/>
            <ac:spMk id="13" creationId="{87515373-9AEF-CC65-2BC9-10BB80B8EEF5}"/>
          </ac:spMkLst>
        </pc:spChg>
        <pc:picChg chg="add del mod">
          <ac:chgData name="育斌 楊" userId="a7465347703ece43" providerId="LiveId" clId="{DCD29BDB-E546-4658-BDE1-0934DE44157E}" dt="2023-01-08T15:37:57.319" v="897" actId="478"/>
          <ac:picMkLst>
            <pc:docMk/>
            <pc:sldMk cId="3923128547" sldId="270"/>
            <ac:picMk id="3" creationId="{45704D63-3CCB-C4CD-1186-3F25F719E883}"/>
          </ac:picMkLst>
        </pc:picChg>
        <pc:picChg chg="add mod">
          <ac:chgData name="育斌 楊" userId="a7465347703ece43" providerId="LiveId" clId="{DCD29BDB-E546-4658-BDE1-0934DE44157E}" dt="2023-01-08T17:51:48.306" v="1351" actId="1076"/>
          <ac:picMkLst>
            <pc:docMk/>
            <pc:sldMk cId="3923128547" sldId="270"/>
            <ac:picMk id="7" creationId="{DAA5FF4F-FA3C-9CC3-C2C6-7ED21E0420B4}"/>
          </ac:picMkLst>
        </pc:picChg>
        <pc:picChg chg="add mod">
          <ac:chgData name="育斌 楊" userId="a7465347703ece43" providerId="LiveId" clId="{DCD29BDB-E546-4658-BDE1-0934DE44157E}" dt="2023-01-08T17:51:48.306" v="1351" actId="1076"/>
          <ac:picMkLst>
            <pc:docMk/>
            <pc:sldMk cId="3923128547" sldId="270"/>
            <ac:picMk id="8" creationId="{659156AC-C99A-0E0F-2EFE-B9E4CE232520}"/>
          </ac:picMkLst>
        </pc:picChg>
        <pc:picChg chg="add mod">
          <ac:chgData name="育斌 楊" userId="a7465347703ece43" providerId="LiveId" clId="{DCD29BDB-E546-4658-BDE1-0934DE44157E}" dt="2023-01-08T17:51:48.306" v="1351" actId="1076"/>
          <ac:picMkLst>
            <pc:docMk/>
            <pc:sldMk cId="3923128547" sldId="270"/>
            <ac:picMk id="10" creationId="{3202E743-0958-AE76-E067-7A95FC512748}"/>
          </ac:picMkLst>
        </pc:picChg>
      </pc:sldChg>
      <pc:sldChg chg="add del">
        <pc:chgData name="育斌 楊" userId="a7465347703ece43" providerId="LiveId" clId="{DCD29BDB-E546-4658-BDE1-0934DE44157E}" dt="2023-01-08T13:39:56.670" v="736"/>
        <pc:sldMkLst>
          <pc:docMk/>
          <pc:sldMk cId="1528612688" sldId="271"/>
        </pc:sldMkLst>
      </pc:sldChg>
      <pc:sldChg chg="addSp delSp modSp add mod">
        <pc:chgData name="育斌 楊" userId="a7465347703ece43" providerId="LiveId" clId="{DCD29BDB-E546-4658-BDE1-0934DE44157E}" dt="2023-01-08T20:22:11.074" v="2467" actId="20577"/>
        <pc:sldMkLst>
          <pc:docMk/>
          <pc:sldMk cId="3526683331" sldId="271"/>
        </pc:sldMkLst>
        <pc:spChg chg="add del">
          <ac:chgData name="育斌 楊" userId="a7465347703ece43" providerId="LiveId" clId="{DCD29BDB-E546-4658-BDE1-0934DE44157E}" dt="2023-01-08T16:18:30.953" v="926"/>
          <ac:spMkLst>
            <pc:docMk/>
            <pc:sldMk cId="3526683331" sldId="271"/>
            <ac:spMk id="2" creationId="{799E95A5-8387-6BFF-2856-C8901997A9E1}"/>
          </ac:spMkLst>
        </pc:spChg>
        <pc:spChg chg="mod">
          <ac:chgData name="育斌 楊" userId="a7465347703ece43" providerId="LiveId" clId="{DCD29BDB-E546-4658-BDE1-0934DE44157E}" dt="2023-01-08T20:22:11.074" v="2467" actId="20577"/>
          <ac:spMkLst>
            <pc:docMk/>
            <pc:sldMk cId="3526683331" sldId="271"/>
            <ac:spMk id="5" creationId="{31CB8671-4FAD-0A33-A14B-4AEE142791AD}"/>
          </ac:spMkLst>
        </pc:spChg>
        <pc:spChg chg="add del mod">
          <ac:chgData name="育斌 楊" userId="a7465347703ece43" providerId="LiveId" clId="{DCD29BDB-E546-4658-BDE1-0934DE44157E}" dt="2023-01-08T19:11:12.701" v="1633" actId="20577"/>
          <ac:spMkLst>
            <pc:docMk/>
            <pc:sldMk cId="3526683331" sldId="271"/>
            <ac:spMk id="6" creationId="{C6A752D4-CD3C-BFA7-70F3-036FF7F7F400}"/>
          </ac:spMkLst>
        </pc:spChg>
        <pc:spChg chg="add mod">
          <ac:chgData name="育斌 楊" userId="a7465347703ece43" providerId="LiveId" clId="{DCD29BDB-E546-4658-BDE1-0934DE44157E}" dt="2023-01-08T18:53:58.917" v="1445" actId="1076"/>
          <ac:spMkLst>
            <pc:docMk/>
            <pc:sldMk cId="3526683331" sldId="271"/>
            <ac:spMk id="9" creationId="{54504AA8-D949-449E-D481-BC5547129C43}"/>
          </ac:spMkLst>
        </pc:spChg>
        <pc:picChg chg="add mod">
          <ac:chgData name="育斌 楊" userId="a7465347703ece43" providerId="LiveId" clId="{DCD29BDB-E546-4658-BDE1-0934DE44157E}" dt="2023-01-08T17:45:25.969" v="1347" actId="1076"/>
          <ac:picMkLst>
            <pc:docMk/>
            <pc:sldMk cId="3526683331" sldId="271"/>
            <ac:picMk id="4" creationId="{875614A6-A15B-CE47-5695-B259E68E8B3F}"/>
          </ac:picMkLst>
        </pc:picChg>
        <pc:picChg chg="del">
          <ac:chgData name="育斌 楊" userId="a7465347703ece43" providerId="LiveId" clId="{DCD29BDB-E546-4658-BDE1-0934DE44157E}" dt="2023-01-08T16:02:58.660" v="915" actId="478"/>
          <ac:picMkLst>
            <pc:docMk/>
            <pc:sldMk cId="3526683331" sldId="271"/>
            <ac:picMk id="7" creationId="{DAA5FF4F-FA3C-9CC3-C2C6-7ED21E0420B4}"/>
          </ac:picMkLst>
        </pc:picChg>
        <pc:picChg chg="del">
          <ac:chgData name="育斌 楊" userId="a7465347703ece43" providerId="LiveId" clId="{DCD29BDB-E546-4658-BDE1-0934DE44157E}" dt="2023-01-08T16:02:58.660" v="915" actId="478"/>
          <ac:picMkLst>
            <pc:docMk/>
            <pc:sldMk cId="3526683331" sldId="271"/>
            <ac:picMk id="8" creationId="{659156AC-C99A-0E0F-2EFE-B9E4CE232520}"/>
          </ac:picMkLst>
        </pc:picChg>
        <pc:picChg chg="del">
          <ac:chgData name="育斌 楊" userId="a7465347703ece43" providerId="LiveId" clId="{DCD29BDB-E546-4658-BDE1-0934DE44157E}" dt="2023-01-08T16:02:58.660" v="915" actId="478"/>
          <ac:picMkLst>
            <pc:docMk/>
            <pc:sldMk cId="3526683331" sldId="271"/>
            <ac:picMk id="10" creationId="{3202E743-0958-AE76-E067-7A95FC512748}"/>
          </ac:picMkLst>
        </pc:picChg>
      </pc:sldChg>
      <pc:sldChg chg="new del">
        <pc:chgData name="育斌 楊" userId="a7465347703ece43" providerId="LiveId" clId="{DCD29BDB-E546-4658-BDE1-0934DE44157E}" dt="2023-01-08T19:07:03.676" v="1603" actId="47"/>
        <pc:sldMkLst>
          <pc:docMk/>
          <pc:sldMk cId="1657102258" sldId="272"/>
        </pc:sldMkLst>
      </pc:sldChg>
      <pc:sldChg chg="addSp delSp modSp add mod modAnim">
        <pc:chgData name="育斌 楊" userId="a7465347703ece43" providerId="LiveId" clId="{DCD29BDB-E546-4658-BDE1-0934DE44157E}" dt="2023-01-08T22:02:39.150" v="3765"/>
        <pc:sldMkLst>
          <pc:docMk/>
          <pc:sldMk cId="3809323233" sldId="272"/>
        </pc:sldMkLst>
        <pc:spChg chg="mod">
          <ac:chgData name="育斌 楊" userId="a7465347703ece43" providerId="LiveId" clId="{DCD29BDB-E546-4658-BDE1-0934DE44157E}" dt="2023-01-08T20:16:12.984" v="2340" actId="14100"/>
          <ac:spMkLst>
            <pc:docMk/>
            <pc:sldMk cId="3809323233" sldId="272"/>
            <ac:spMk id="5" creationId="{31CB8671-4FAD-0A33-A14B-4AEE142791AD}"/>
          </ac:spMkLst>
        </pc:spChg>
        <pc:spChg chg="mod">
          <ac:chgData name="育斌 楊" userId="a7465347703ece43" providerId="LiveId" clId="{DCD29BDB-E546-4658-BDE1-0934DE44157E}" dt="2023-01-08T19:57:22.097" v="1977" actId="20577"/>
          <ac:spMkLst>
            <pc:docMk/>
            <pc:sldMk cId="3809323233" sldId="272"/>
            <ac:spMk id="6" creationId="{C6A752D4-CD3C-BFA7-70F3-036FF7F7F400}"/>
          </ac:spMkLst>
        </pc:spChg>
        <pc:spChg chg="del">
          <ac:chgData name="育斌 楊" userId="a7465347703ece43" providerId="LiveId" clId="{DCD29BDB-E546-4658-BDE1-0934DE44157E}" dt="2023-01-08T19:08:14.978" v="1629" actId="478"/>
          <ac:spMkLst>
            <pc:docMk/>
            <pc:sldMk cId="3809323233" sldId="272"/>
            <ac:spMk id="9" creationId="{54504AA8-D949-449E-D481-BC5547129C43}"/>
          </ac:spMkLst>
        </pc:spChg>
        <pc:spChg chg="add mod">
          <ac:chgData name="育斌 楊" userId="a7465347703ece43" providerId="LiveId" clId="{DCD29BDB-E546-4658-BDE1-0934DE44157E}" dt="2023-01-08T19:58:58.247" v="1988" actId="1076"/>
          <ac:spMkLst>
            <pc:docMk/>
            <pc:sldMk cId="3809323233" sldId="272"/>
            <ac:spMk id="10" creationId="{0128C4F9-50E9-722D-D0BB-51E5BD4202A7}"/>
          </ac:spMkLst>
        </pc:spChg>
        <pc:picChg chg="add del">
          <ac:chgData name="育斌 楊" userId="a7465347703ece43" providerId="LiveId" clId="{DCD29BDB-E546-4658-BDE1-0934DE44157E}" dt="2023-01-08T19:29:24.825" v="1694" actId="478"/>
          <ac:picMkLst>
            <pc:docMk/>
            <pc:sldMk cId="3809323233" sldId="272"/>
            <ac:picMk id="3" creationId="{E6840F15-3E6C-8BF5-C469-2F08A399FCC3}"/>
          </ac:picMkLst>
        </pc:picChg>
        <pc:picChg chg="del">
          <ac:chgData name="育斌 楊" userId="a7465347703ece43" providerId="LiveId" clId="{DCD29BDB-E546-4658-BDE1-0934DE44157E}" dt="2023-01-08T19:08:13.220" v="1628" actId="478"/>
          <ac:picMkLst>
            <pc:docMk/>
            <pc:sldMk cId="3809323233" sldId="272"/>
            <ac:picMk id="4" creationId="{875614A6-A15B-CE47-5695-B259E68E8B3F}"/>
          </ac:picMkLst>
        </pc:picChg>
        <pc:picChg chg="add mod">
          <ac:chgData name="育斌 楊" userId="a7465347703ece43" providerId="LiveId" clId="{DCD29BDB-E546-4658-BDE1-0934DE44157E}" dt="2023-01-08T19:50:23.155" v="1901" actId="1076"/>
          <ac:picMkLst>
            <pc:docMk/>
            <pc:sldMk cId="3809323233" sldId="272"/>
            <ac:picMk id="8" creationId="{39D86880-C8E5-B738-29E0-32B7751A82A6}"/>
          </ac:picMkLst>
        </pc:picChg>
      </pc:sldChg>
      <pc:sldChg chg="addSp delSp modSp add mod">
        <pc:chgData name="育斌 楊" userId="a7465347703ece43" providerId="LiveId" clId="{DCD29BDB-E546-4658-BDE1-0934DE44157E}" dt="2023-01-08T20:22:45.060" v="2481" actId="20577"/>
        <pc:sldMkLst>
          <pc:docMk/>
          <pc:sldMk cId="987154952" sldId="273"/>
        </pc:sldMkLst>
        <pc:spChg chg="add del">
          <ac:chgData name="育斌 楊" userId="a7465347703ece43" providerId="LiveId" clId="{DCD29BDB-E546-4658-BDE1-0934DE44157E}" dt="2023-01-08T19:24:32.813" v="1649"/>
          <ac:spMkLst>
            <pc:docMk/>
            <pc:sldMk cId="987154952" sldId="273"/>
            <ac:spMk id="3" creationId="{1E7E606E-0B3A-8B2D-53D4-5CD9611FC626}"/>
          </ac:spMkLst>
        </pc:spChg>
        <pc:spChg chg="mod">
          <ac:chgData name="育斌 楊" userId="a7465347703ece43" providerId="LiveId" clId="{DCD29BDB-E546-4658-BDE1-0934DE44157E}" dt="2023-01-08T20:22:45.060" v="2481" actId="20577"/>
          <ac:spMkLst>
            <pc:docMk/>
            <pc:sldMk cId="987154952" sldId="273"/>
            <ac:spMk id="5" creationId="{31CB8671-4FAD-0A33-A14B-4AEE142791AD}"/>
          </ac:spMkLst>
        </pc:spChg>
        <pc:spChg chg="mod">
          <ac:chgData name="育斌 楊" userId="a7465347703ece43" providerId="LiveId" clId="{DCD29BDB-E546-4658-BDE1-0934DE44157E}" dt="2023-01-08T19:50:04.996" v="1899" actId="20577"/>
          <ac:spMkLst>
            <pc:docMk/>
            <pc:sldMk cId="987154952" sldId="273"/>
            <ac:spMk id="6" creationId="{C6A752D4-CD3C-BFA7-70F3-036FF7F7F400}"/>
          </ac:spMkLst>
        </pc:spChg>
        <pc:spChg chg="add mod">
          <ac:chgData name="育斌 楊" userId="a7465347703ece43" providerId="LiveId" clId="{DCD29BDB-E546-4658-BDE1-0934DE44157E}" dt="2023-01-08T20:14:30.192" v="2291" actId="14100"/>
          <ac:spMkLst>
            <pc:docMk/>
            <pc:sldMk cId="987154952" sldId="273"/>
            <ac:spMk id="7" creationId="{7BC6D20B-699B-8834-5A53-8441A2448634}"/>
          </ac:spMkLst>
        </pc:spChg>
        <pc:spChg chg="del">
          <ac:chgData name="育斌 楊" userId="a7465347703ece43" providerId="LiveId" clId="{DCD29BDB-E546-4658-BDE1-0934DE44157E}" dt="2023-01-08T19:15:52.282" v="1641" actId="478"/>
          <ac:spMkLst>
            <pc:docMk/>
            <pc:sldMk cId="987154952" sldId="273"/>
            <ac:spMk id="9" creationId="{54504AA8-D949-449E-D481-BC5547129C43}"/>
          </ac:spMkLst>
        </pc:spChg>
        <pc:picChg chg="add mod">
          <ac:chgData name="育斌 楊" userId="a7465347703ece43" providerId="LiveId" clId="{DCD29BDB-E546-4658-BDE1-0934DE44157E}" dt="2023-01-08T20:14:36.340" v="2292" actId="1076"/>
          <ac:picMkLst>
            <pc:docMk/>
            <pc:sldMk cId="987154952" sldId="273"/>
            <ac:picMk id="2" creationId="{F571E3F1-A6B9-DFC2-7D7F-1C372717FBF1}"/>
          </ac:picMkLst>
        </pc:picChg>
        <pc:picChg chg="del">
          <ac:chgData name="育斌 楊" userId="a7465347703ece43" providerId="LiveId" clId="{DCD29BDB-E546-4658-BDE1-0934DE44157E}" dt="2023-01-08T19:15:48.661" v="1638" actId="478"/>
          <ac:picMkLst>
            <pc:docMk/>
            <pc:sldMk cId="987154952" sldId="273"/>
            <ac:picMk id="4" creationId="{875614A6-A15B-CE47-5695-B259E68E8B3F}"/>
          </ac:picMkLst>
        </pc:picChg>
      </pc:sldChg>
      <pc:sldChg chg="new del">
        <pc:chgData name="育斌 楊" userId="a7465347703ece43" providerId="LiveId" clId="{DCD29BDB-E546-4658-BDE1-0934DE44157E}" dt="2023-01-08T19:15:42.219" v="1636" actId="47"/>
        <pc:sldMkLst>
          <pc:docMk/>
          <pc:sldMk cId="3101582239" sldId="273"/>
        </pc:sldMkLst>
      </pc:sldChg>
      <pc:sldChg chg="addSp delSp modSp add mod delAnim modAnim">
        <pc:chgData name="育斌 楊" userId="a7465347703ece43" providerId="LiveId" clId="{DCD29BDB-E546-4658-BDE1-0934DE44157E}" dt="2023-01-08T22:01:33.199" v="3760"/>
        <pc:sldMkLst>
          <pc:docMk/>
          <pc:sldMk cId="1874695383" sldId="274"/>
        </pc:sldMkLst>
        <pc:spChg chg="add mod">
          <ac:chgData name="育斌 楊" userId="a7465347703ece43" providerId="LiveId" clId="{DCD29BDB-E546-4658-BDE1-0934DE44157E}" dt="2023-01-08T21:00:16.134" v="3015" actId="1076"/>
          <ac:spMkLst>
            <pc:docMk/>
            <pc:sldMk cId="1874695383" sldId="274"/>
            <ac:spMk id="2" creationId="{3AD26049-C7E7-5E54-FC10-22362FA8BC0E}"/>
          </ac:spMkLst>
        </pc:spChg>
        <pc:spChg chg="add mod">
          <ac:chgData name="育斌 楊" userId="a7465347703ece43" providerId="LiveId" clId="{DCD29BDB-E546-4658-BDE1-0934DE44157E}" dt="2023-01-08T21:04:36.420" v="3068" actId="1076"/>
          <ac:spMkLst>
            <pc:docMk/>
            <pc:sldMk cId="1874695383" sldId="274"/>
            <ac:spMk id="3" creationId="{1C1B4F72-B35E-019C-E563-EF2DBA71D436}"/>
          </ac:spMkLst>
        </pc:spChg>
        <pc:spChg chg="add mod">
          <ac:chgData name="育斌 楊" userId="a7465347703ece43" providerId="LiveId" clId="{DCD29BDB-E546-4658-BDE1-0934DE44157E}" dt="2023-01-08T21:00:16.134" v="3015" actId="1076"/>
          <ac:spMkLst>
            <pc:docMk/>
            <pc:sldMk cId="1874695383" sldId="274"/>
            <ac:spMk id="4" creationId="{CC2C36E6-3246-D1B6-423A-F44F94B99E51}"/>
          </ac:spMkLst>
        </pc:spChg>
        <pc:spChg chg="mod">
          <ac:chgData name="育斌 楊" userId="a7465347703ece43" providerId="LiveId" clId="{DCD29BDB-E546-4658-BDE1-0934DE44157E}" dt="2023-01-08T21:07:05.032" v="3193" actId="5793"/>
          <ac:spMkLst>
            <pc:docMk/>
            <pc:sldMk cId="1874695383" sldId="274"/>
            <ac:spMk id="5" creationId="{31CB8671-4FAD-0A33-A14B-4AEE142791AD}"/>
          </ac:spMkLst>
        </pc:spChg>
        <pc:spChg chg="del mod">
          <ac:chgData name="育斌 楊" userId="a7465347703ece43" providerId="LiveId" clId="{DCD29BDB-E546-4658-BDE1-0934DE44157E}" dt="2023-01-08T21:00:05.266" v="3012" actId="478"/>
          <ac:spMkLst>
            <pc:docMk/>
            <pc:sldMk cId="1874695383" sldId="274"/>
            <ac:spMk id="6" creationId="{C6A752D4-CD3C-BFA7-70F3-036FF7F7F400}"/>
          </ac:spMkLst>
        </pc:spChg>
        <pc:spChg chg="add mod">
          <ac:chgData name="育斌 楊" userId="a7465347703ece43" providerId="LiveId" clId="{DCD29BDB-E546-4658-BDE1-0934DE44157E}" dt="2023-01-08T21:00:16.134" v="3015" actId="1076"/>
          <ac:spMkLst>
            <pc:docMk/>
            <pc:sldMk cId="1874695383" sldId="274"/>
            <ac:spMk id="7" creationId="{7F52B1EA-574B-EC7E-3C01-0516400D36E8}"/>
          </ac:spMkLst>
        </pc:spChg>
        <pc:spChg chg="del">
          <ac:chgData name="育斌 楊" userId="a7465347703ece43" providerId="LiveId" clId="{DCD29BDB-E546-4658-BDE1-0934DE44157E}" dt="2023-01-08T20:15:36.248" v="2296" actId="478"/>
          <ac:spMkLst>
            <pc:docMk/>
            <pc:sldMk cId="1874695383" sldId="274"/>
            <ac:spMk id="10" creationId="{0128C4F9-50E9-722D-D0BB-51E5BD4202A7}"/>
          </ac:spMkLst>
        </pc:spChg>
        <pc:spChg chg="add mod">
          <ac:chgData name="育斌 楊" userId="a7465347703ece43" providerId="LiveId" clId="{DCD29BDB-E546-4658-BDE1-0934DE44157E}" dt="2023-01-08T21:05:20.509" v="3164" actId="1076"/>
          <ac:spMkLst>
            <pc:docMk/>
            <pc:sldMk cId="1874695383" sldId="274"/>
            <ac:spMk id="14" creationId="{69D10508-9C7A-F9BD-CCE2-CB8AB1792B25}"/>
          </ac:spMkLst>
        </pc:spChg>
        <pc:spChg chg="add mod">
          <ac:chgData name="育斌 楊" userId="a7465347703ece43" providerId="LiveId" clId="{DCD29BDB-E546-4658-BDE1-0934DE44157E}" dt="2023-01-08T21:05:20.509" v="3164" actId="1076"/>
          <ac:spMkLst>
            <pc:docMk/>
            <pc:sldMk cId="1874695383" sldId="274"/>
            <ac:spMk id="15" creationId="{BD6B73E0-3EB6-9892-9783-49C3C76F809A}"/>
          </ac:spMkLst>
        </pc:spChg>
        <pc:spChg chg="add mod">
          <ac:chgData name="育斌 楊" userId="a7465347703ece43" providerId="LiveId" clId="{DCD29BDB-E546-4658-BDE1-0934DE44157E}" dt="2023-01-08T21:05:20.509" v="3164" actId="1076"/>
          <ac:spMkLst>
            <pc:docMk/>
            <pc:sldMk cId="1874695383" sldId="274"/>
            <ac:spMk id="16" creationId="{120B19C3-10C3-829C-5B32-0C29A9C64F34}"/>
          </ac:spMkLst>
        </pc:spChg>
        <pc:spChg chg="add mod">
          <ac:chgData name="育斌 楊" userId="a7465347703ece43" providerId="LiveId" clId="{DCD29BDB-E546-4658-BDE1-0934DE44157E}" dt="2023-01-08T21:08:11.649" v="3212" actId="1076"/>
          <ac:spMkLst>
            <pc:docMk/>
            <pc:sldMk cId="1874695383" sldId="274"/>
            <ac:spMk id="17" creationId="{529EB065-78C9-2156-BDAF-542F976FE32C}"/>
          </ac:spMkLst>
        </pc:spChg>
        <pc:spChg chg="add del mod">
          <ac:chgData name="育斌 楊" userId="a7465347703ece43" providerId="LiveId" clId="{DCD29BDB-E546-4658-BDE1-0934DE44157E}" dt="2023-01-08T21:04:34.066" v="3066" actId="21"/>
          <ac:spMkLst>
            <pc:docMk/>
            <pc:sldMk cId="1874695383" sldId="274"/>
            <ac:spMk id="22" creationId="{C4B6251C-9383-2888-2FC7-C15E3257E9D2}"/>
          </ac:spMkLst>
        </pc:spChg>
        <pc:spChg chg="add mod">
          <ac:chgData name="育斌 楊" userId="a7465347703ece43" providerId="LiveId" clId="{DCD29BDB-E546-4658-BDE1-0934DE44157E}" dt="2023-01-08T21:05:20.509" v="3164" actId="1076"/>
          <ac:spMkLst>
            <pc:docMk/>
            <pc:sldMk cId="1874695383" sldId="274"/>
            <ac:spMk id="24" creationId="{EBE71F8C-7FA8-6868-558D-974F84B567FB}"/>
          </ac:spMkLst>
        </pc:spChg>
        <pc:spChg chg="add mod">
          <ac:chgData name="育斌 楊" userId="a7465347703ece43" providerId="LiveId" clId="{DCD29BDB-E546-4658-BDE1-0934DE44157E}" dt="2023-01-08T21:09:28.439" v="3236" actId="1076"/>
          <ac:spMkLst>
            <pc:docMk/>
            <pc:sldMk cId="1874695383" sldId="274"/>
            <ac:spMk id="25" creationId="{A1F8583A-9401-6E91-286F-E5BA3A71521F}"/>
          </ac:spMkLst>
        </pc:spChg>
        <pc:picChg chg="del">
          <ac:chgData name="育斌 楊" userId="a7465347703ece43" providerId="LiveId" clId="{DCD29BDB-E546-4658-BDE1-0934DE44157E}" dt="2023-01-08T20:15:33.709" v="2295" actId="478"/>
          <ac:picMkLst>
            <pc:docMk/>
            <pc:sldMk cId="1874695383" sldId="274"/>
            <ac:picMk id="8" creationId="{39D86880-C8E5-B738-29E0-32B7751A82A6}"/>
          </ac:picMkLst>
        </pc:picChg>
        <pc:picChg chg="add mod">
          <ac:chgData name="育斌 楊" userId="a7465347703ece43" providerId="LiveId" clId="{DCD29BDB-E546-4658-BDE1-0934DE44157E}" dt="2023-01-08T21:04:46.171" v="3157" actId="1037"/>
          <ac:picMkLst>
            <pc:docMk/>
            <pc:sldMk cId="1874695383" sldId="274"/>
            <ac:picMk id="11" creationId="{4731B55E-FEDA-512B-1DF3-B085848C64A9}"/>
          </ac:picMkLst>
        </pc:picChg>
        <pc:picChg chg="add mod">
          <ac:chgData name="育斌 楊" userId="a7465347703ece43" providerId="LiveId" clId="{DCD29BDB-E546-4658-BDE1-0934DE44157E}" dt="2023-01-08T21:09:00.160" v="3231" actId="1076"/>
          <ac:picMkLst>
            <pc:docMk/>
            <pc:sldMk cId="1874695383" sldId="274"/>
            <ac:picMk id="13" creationId="{2692AA38-7A32-8A0F-5B93-AF2D3DB221B8}"/>
          </ac:picMkLst>
        </pc:picChg>
        <pc:picChg chg="add del mod">
          <ac:chgData name="育斌 楊" userId="a7465347703ece43" providerId="LiveId" clId="{DCD29BDB-E546-4658-BDE1-0934DE44157E}" dt="2023-01-08T20:59:48.287" v="3011" actId="478"/>
          <ac:picMkLst>
            <pc:docMk/>
            <pc:sldMk cId="1874695383" sldId="274"/>
            <ac:picMk id="18" creationId="{FF64B679-400F-6805-9ADA-BD868EF41DE6}"/>
          </ac:picMkLst>
        </pc:picChg>
        <pc:picChg chg="add del mod">
          <ac:chgData name="育斌 楊" userId="a7465347703ece43" providerId="LiveId" clId="{DCD29BDB-E546-4658-BDE1-0934DE44157E}" dt="2023-01-08T21:04:34.066" v="3066" actId="21"/>
          <ac:picMkLst>
            <pc:docMk/>
            <pc:sldMk cId="1874695383" sldId="274"/>
            <ac:picMk id="19" creationId="{FEFEFAA2-E1DD-44DD-99D8-BDA78E31E650}"/>
          </ac:picMkLst>
        </pc:picChg>
        <pc:picChg chg="add del mod">
          <ac:chgData name="育斌 楊" userId="a7465347703ece43" providerId="LiveId" clId="{DCD29BDB-E546-4658-BDE1-0934DE44157E}" dt="2023-01-08T21:02:28.797" v="3031" actId="22"/>
          <ac:picMkLst>
            <pc:docMk/>
            <pc:sldMk cId="1874695383" sldId="274"/>
            <ac:picMk id="21" creationId="{1D1F9857-DD74-9814-0053-808EBB51DE79}"/>
          </ac:picMkLst>
        </pc:picChg>
        <pc:picChg chg="add mod">
          <ac:chgData name="育斌 楊" userId="a7465347703ece43" providerId="LiveId" clId="{DCD29BDB-E546-4658-BDE1-0934DE44157E}" dt="2023-01-08T21:05:20.509" v="3164" actId="1076"/>
          <ac:picMkLst>
            <pc:docMk/>
            <pc:sldMk cId="1874695383" sldId="274"/>
            <ac:picMk id="23" creationId="{E4D93733-CF86-3684-ABBE-ADD7D3F13701}"/>
          </ac:picMkLst>
        </pc:picChg>
      </pc:sldChg>
      <pc:sldChg chg="addSp delSp modSp add del mod">
        <pc:chgData name="育斌 楊" userId="a7465347703ece43" providerId="LiveId" clId="{DCD29BDB-E546-4658-BDE1-0934DE44157E}" dt="2023-01-08T21:06:25.906" v="3166" actId="47"/>
        <pc:sldMkLst>
          <pc:docMk/>
          <pc:sldMk cId="2640348750" sldId="275"/>
        </pc:sldMkLst>
        <pc:spChg chg="del">
          <ac:chgData name="育斌 楊" userId="a7465347703ece43" providerId="LiveId" clId="{DCD29BDB-E546-4658-BDE1-0934DE44157E}" dt="2023-01-08T20:55:29.279" v="2993" actId="478"/>
          <ac:spMkLst>
            <pc:docMk/>
            <pc:sldMk cId="2640348750" sldId="275"/>
            <ac:spMk id="2" creationId="{3AD26049-C7E7-5E54-FC10-22362FA8BC0E}"/>
          </ac:spMkLst>
        </pc:spChg>
        <pc:spChg chg="del">
          <ac:chgData name="育斌 楊" userId="a7465347703ece43" providerId="LiveId" clId="{DCD29BDB-E546-4658-BDE1-0934DE44157E}" dt="2023-01-08T20:55:29.279" v="2993" actId="478"/>
          <ac:spMkLst>
            <pc:docMk/>
            <pc:sldMk cId="2640348750" sldId="275"/>
            <ac:spMk id="3" creationId="{1C1B4F72-B35E-019C-E563-EF2DBA71D436}"/>
          </ac:spMkLst>
        </pc:spChg>
        <pc:spChg chg="del">
          <ac:chgData name="育斌 楊" userId="a7465347703ece43" providerId="LiveId" clId="{DCD29BDB-E546-4658-BDE1-0934DE44157E}" dt="2023-01-08T20:55:29.279" v="2993" actId="478"/>
          <ac:spMkLst>
            <pc:docMk/>
            <pc:sldMk cId="2640348750" sldId="275"/>
            <ac:spMk id="4" creationId="{CC2C36E6-3246-D1B6-423A-F44F94B99E51}"/>
          </ac:spMkLst>
        </pc:spChg>
        <pc:spChg chg="del">
          <ac:chgData name="育斌 楊" userId="a7465347703ece43" providerId="LiveId" clId="{DCD29BDB-E546-4658-BDE1-0934DE44157E}" dt="2023-01-08T20:55:29.279" v="2993" actId="478"/>
          <ac:spMkLst>
            <pc:docMk/>
            <pc:sldMk cId="2640348750" sldId="275"/>
            <ac:spMk id="7" creationId="{7F52B1EA-574B-EC7E-3C01-0516400D36E8}"/>
          </ac:spMkLst>
        </pc:spChg>
        <pc:spChg chg="del">
          <ac:chgData name="育斌 楊" userId="a7465347703ece43" providerId="LiveId" clId="{DCD29BDB-E546-4658-BDE1-0934DE44157E}" dt="2023-01-08T20:55:29.279" v="2993" actId="478"/>
          <ac:spMkLst>
            <pc:docMk/>
            <pc:sldMk cId="2640348750" sldId="275"/>
            <ac:spMk id="14" creationId="{69D10508-9C7A-F9BD-CCE2-CB8AB1792B25}"/>
          </ac:spMkLst>
        </pc:spChg>
        <pc:spChg chg="del">
          <ac:chgData name="育斌 楊" userId="a7465347703ece43" providerId="LiveId" clId="{DCD29BDB-E546-4658-BDE1-0934DE44157E}" dt="2023-01-08T20:55:29.279" v="2993" actId="478"/>
          <ac:spMkLst>
            <pc:docMk/>
            <pc:sldMk cId="2640348750" sldId="275"/>
            <ac:spMk id="15" creationId="{BD6B73E0-3EB6-9892-9783-49C3C76F809A}"/>
          </ac:spMkLst>
        </pc:spChg>
        <pc:spChg chg="del">
          <ac:chgData name="育斌 楊" userId="a7465347703ece43" providerId="LiveId" clId="{DCD29BDB-E546-4658-BDE1-0934DE44157E}" dt="2023-01-08T20:55:29.279" v="2993" actId="478"/>
          <ac:spMkLst>
            <pc:docMk/>
            <pc:sldMk cId="2640348750" sldId="275"/>
            <ac:spMk id="16" creationId="{120B19C3-10C3-829C-5B32-0C29A9C64F34}"/>
          </ac:spMkLst>
        </pc:spChg>
        <pc:spChg chg="del">
          <ac:chgData name="育斌 楊" userId="a7465347703ece43" providerId="LiveId" clId="{DCD29BDB-E546-4658-BDE1-0934DE44157E}" dt="2023-01-08T20:55:29.279" v="2993" actId="478"/>
          <ac:spMkLst>
            <pc:docMk/>
            <pc:sldMk cId="2640348750" sldId="275"/>
            <ac:spMk id="17" creationId="{529EB065-78C9-2156-BDAF-542F976FE32C}"/>
          </ac:spMkLst>
        </pc:spChg>
        <pc:picChg chg="add mod">
          <ac:chgData name="育斌 楊" userId="a7465347703ece43" providerId="LiveId" clId="{DCD29BDB-E546-4658-BDE1-0934DE44157E}" dt="2023-01-08T20:55:48.185" v="2995" actId="1076"/>
          <ac:picMkLst>
            <pc:docMk/>
            <pc:sldMk cId="2640348750" sldId="275"/>
            <ac:picMk id="9" creationId="{87289263-E042-BD81-80AC-0536036D1695}"/>
          </ac:picMkLst>
        </pc:picChg>
        <pc:picChg chg="del">
          <ac:chgData name="育斌 楊" userId="a7465347703ece43" providerId="LiveId" clId="{DCD29BDB-E546-4658-BDE1-0934DE44157E}" dt="2023-01-08T20:55:29.279" v="2993" actId="478"/>
          <ac:picMkLst>
            <pc:docMk/>
            <pc:sldMk cId="2640348750" sldId="275"/>
            <ac:picMk id="11" creationId="{4731B55E-FEDA-512B-1DF3-B085848C64A9}"/>
          </ac:picMkLst>
        </pc:picChg>
        <pc:picChg chg="add del mod">
          <ac:chgData name="育斌 楊" userId="a7465347703ece43" providerId="LiveId" clId="{DCD29BDB-E546-4658-BDE1-0934DE44157E}" dt="2023-01-08T20:58:29.477" v="3007" actId="478"/>
          <ac:picMkLst>
            <pc:docMk/>
            <pc:sldMk cId="2640348750" sldId="275"/>
            <ac:picMk id="12" creationId="{F06D36D4-C7D8-57B5-816D-5A63AF08A7A7}"/>
          </ac:picMkLst>
        </pc:picChg>
        <pc:picChg chg="del">
          <ac:chgData name="育斌 楊" userId="a7465347703ece43" providerId="LiveId" clId="{DCD29BDB-E546-4658-BDE1-0934DE44157E}" dt="2023-01-08T20:55:29.279" v="2993" actId="478"/>
          <ac:picMkLst>
            <pc:docMk/>
            <pc:sldMk cId="2640348750" sldId="275"/>
            <ac:picMk id="13" creationId="{2692AA38-7A32-8A0F-5B93-AF2D3DB221B8}"/>
          </ac:picMkLst>
        </pc:picChg>
      </pc:sldChg>
      <pc:sldChg chg="addSp delSp modSp add mod">
        <pc:chgData name="育斌 楊" userId="a7465347703ece43" providerId="LiveId" clId="{DCD29BDB-E546-4658-BDE1-0934DE44157E}" dt="2023-01-08T21:18:02.759" v="3434" actId="20577"/>
        <pc:sldMkLst>
          <pc:docMk/>
          <pc:sldMk cId="248665516" sldId="276"/>
        </pc:sldMkLst>
        <pc:spChg chg="add mod">
          <ac:chgData name="育斌 楊" userId="a7465347703ece43" providerId="LiveId" clId="{DCD29BDB-E546-4658-BDE1-0934DE44157E}" dt="2023-01-08T21:16:52.275" v="3362" actId="1076"/>
          <ac:spMkLst>
            <pc:docMk/>
            <pc:sldMk cId="248665516" sldId="276"/>
            <ac:spMk id="2" creationId="{A33A3547-5848-9885-8CC7-52CB052DD937}"/>
          </ac:spMkLst>
        </pc:spChg>
        <pc:spChg chg="add mod">
          <ac:chgData name="育斌 楊" userId="a7465347703ece43" providerId="LiveId" clId="{DCD29BDB-E546-4658-BDE1-0934DE44157E}" dt="2023-01-08T21:18:02.759" v="3434" actId="20577"/>
          <ac:spMkLst>
            <pc:docMk/>
            <pc:sldMk cId="248665516" sldId="276"/>
            <ac:spMk id="3" creationId="{1B0D6B57-CB63-37CE-20D2-A1C86CEF7691}"/>
          </ac:spMkLst>
        </pc:spChg>
        <pc:spChg chg="mod">
          <ac:chgData name="育斌 楊" userId="a7465347703ece43" providerId="LiveId" clId="{DCD29BDB-E546-4658-BDE1-0934DE44157E}" dt="2023-01-08T21:06:49.373" v="3181" actId="5793"/>
          <ac:spMkLst>
            <pc:docMk/>
            <pc:sldMk cId="248665516" sldId="276"/>
            <ac:spMk id="5" creationId="{31CB8671-4FAD-0A33-A14B-4AEE142791AD}"/>
          </ac:spMkLst>
        </pc:spChg>
        <pc:spChg chg="del">
          <ac:chgData name="育斌 楊" userId="a7465347703ece43" providerId="LiveId" clId="{DCD29BDB-E546-4658-BDE1-0934DE44157E}" dt="2023-01-08T20:58:15.941" v="3002" actId="478"/>
          <ac:spMkLst>
            <pc:docMk/>
            <pc:sldMk cId="248665516" sldId="276"/>
            <ac:spMk id="6" creationId="{C6A752D4-CD3C-BFA7-70F3-036FF7F7F400}"/>
          </ac:spMkLst>
        </pc:spChg>
        <pc:picChg chg="del">
          <ac:chgData name="育斌 楊" userId="a7465347703ece43" providerId="LiveId" clId="{DCD29BDB-E546-4658-BDE1-0934DE44157E}" dt="2023-01-08T20:58:14.005" v="3001" actId="478"/>
          <ac:picMkLst>
            <pc:docMk/>
            <pc:sldMk cId="248665516" sldId="276"/>
            <ac:picMk id="9" creationId="{87289263-E042-BD81-80AC-0536036D1695}"/>
          </ac:picMkLst>
        </pc:picChg>
        <pc:picChg chg="mod">
          <ac:chgData name="育斌 楊" userId="a7465347703ece43" providerId="LiveId" clId="{DCD29BDB-E546-4658-BDE1-0934DE44157E}" dt="2023-01-08T20:58:25.991" v="3006" actId="1076"/>
          <ac:picMkLst>
            <pc:docMk/>
            <pc:sldMk cId="248665516" sldId="276"/>
            <ac:picMk id="12" creationId="{F06D36D4-C7D8-57B5-816D-5A63AF08A7A7}"/>
          </ac:picMkLst>
        </pc:picChg>
      </pc:sldChg>
      <pc:sldChg chg="addSp delSp modSp new mod">
        <pc:chgData name="育斌 楊" userId="a7465347703ece43" providerId="LiveId" clId="{DCD29BDB-E546-4658-BDE1-0934DE44157E}" dt="2023-01-08T21:58:59.599" v="3748" actId="1076"/>
        <pc:sldMkLst>
          <pc:docMk/>
          <pc:sldMk cId="621145294" sldId="277"/>
        </pc:sldMkLst>
        <pc:spChg chg="del">
          <ac:chgData name="育斌 楊" userId="a7465347703ece43" providerId="LiveId" clId="{DCD29BDB-E546-4658-BDE1-0934DE44157E}" dt="2023-01-08T21:57:35.972" v="3721" actId="478"/>
          <ac:spMkLst>
            <pc:docMk/>
            <pc:sldMk cId="621145294" sldId="277"/>
            <ac:spMk id="2" creationId="{ED39A5F9-F63A-FB06-5623-4AA8DAAF8901}"/>
          </ac:spMkLst>
        </pc:spChg>
        <pc:spChg chg="del">
          <ac:chgData name="育斌 楊" userId="a7465347703ece43" providerId="LiveId" clId="{DCD29BDB-E546-4658-BDE1-0934DE44157E}" dt="2023-01-08T21:57:35.972" v="3721" actId="478"/>
          <ac:spMkLst>
            <pc:docMk/>
            <pc:sldMk cId="621145294" sldId="277"/>
            <ac:spMk id="3" creationId="{AFEF827C-1E26-F4B9-E4D9-7C89B1249BD1}"/>
          </ac:spMkLst>
        </pc:spChg>
        <pc:spChg chg="add mod">
          <ac:chgData name="育斌 楊" userId="a7465347703ece43" providerId="LiveId" clId="{DCD29BDB-E546-4658-BDE1-0934DE44157E}" dt="2023-01-08T21:58:59.599" v="3748" actId="1076"/>
          <ac:spMkLst>
            <pc:docMk/>
            <pc:sldMk cId="621145294" sldId="277"/>
            <ac:spMk id="4" creationId="{13710355-5F80-4664-D35D-61EFAF79FA03}"/>
          </ac:spMkLst>
        </pc:spChg>
        <pc:picChg chg="add mod">
          <ac:chgData name="育斌 楊" userId="a7465347703ece43" providerId="LiveId" clId="{DCD29BDB-E546-4658-BDE1-0934DE44157E}" dt="2023-01-08T21:58:59.599" v="3748" actId="1076"/>
          <ac:picMkLst>
            <pc:docMk/>
            <pc:sldMk cId="621145294" sldId="277"/>
            <ac:picMk id="4098" creationId="{13008E5A-74F2-1B24-FA7A-A6F0F44A88F3}"/>
          </ac:picMkLst>
        </pc:picChg>
      </pc:sldChg>
    </pc:docChg>
  </pc:docChgLst>
  <pc:docChgLst>
    <pc:chgData name="育斌 楊" userId="a7465347703ece43" providerId="LiveId" clId="{8AB32F6C-DC45-4534-845F-49A721740D05}"/>
    <pc:docChg chg="custSel modSld">
      <pc:chgData name="育斌 楊" userId="a7465347703ece43" providerId="LiveId" clId="{8AB32F6C-DC45-4534-845F-49A721740D05}" dt="2023-05-07T07:26:35.401" v="1" actId="478"/>
      <pc:docMkLst>
        <pc:docMk/>
      </pc:docMkLst>
      <pc:sldChg chg="addSp delSp modSp mod">
        <pc:chgData name="育斌 楊" userId="a7465347703ece43" providerId="LiveId" clId="{8AB32F6C-DC45-4534-845F-49A721740D05}" dt="2023-05-07T07:26:35.401" v="1" actId="478"/>
        <pc:sldMkLst>
          <pc:docMk/>
          <pc:sldMk cId="2939492827" sldId="265"/>
        </pc:sldMkLst>
        <pc:spChg chg="del">
          <ac:chgData name="育斌 楊" userId="a7465347703ece43" providerId="LiveId" clId="{8AB32F6C-DC45-4534-845F-49A721740D05}" dt="2023-05-07T07:26:33.216" v="0" actId="478"/>
          <ac:spMkLst>
            <pc:docMk/>
            <pc:sldMk cId="2939492827" sldId="265"/>
            <ac:spMk id="3" creationId="{EDA093F7-CC52-8DB5-0C28-C581AE70FCD0}"/>
          </ac:spMkLst>
        </pc:spChg>
        <pc:spChg chg="add del mod">
          <ac:chgData name="育斌 楊" userId="a7465347703ece43" providerId="LiveId" clId="{8AB32F6C-DC45-4534-845F-49A721740D05}" dt="2023-05-07T07:26:35.401" v="1" actId="478"/>
          <ac:spMkLst>
            <pc:docMk/>
            <pc:sldMk cId="2939492827" sldId="265"/>
            <ac:spMk id="5" creationId="{C6A0117E-BA69-D2B2-87DB-24142D9D52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613A5-CA7F-4A0A-9E14-31058DD1A4AC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A0668-433E-4A1B-9608-BE931AE80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35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A0668-433E-4A1B-9608-BE931AE80F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41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A0668-433E-4A1B-9608-BE931AE80F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6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A0668-433E-4A1B-9608-BE931AE80F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3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68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45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2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58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9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5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2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7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8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91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73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A4E6A22-16E6-4258-9131-8F856F1C1798}" type="datetimeFigureOut">
              <a:rPr lang="zh-TW" altLang="en-US" smtClean="0"/>
              <a:t>2023/5/7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9A7F3B8-9B75-4DD6-BCE1-DBF71178E0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1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713FA-2BB0-C40B-6B7E-6980C7ED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981" y="2684419"/>
            <a:ext cx="8125748" cy="1489161"/>
          </a:xfrm>
        </p:spPr>
        <p:txBody>
          <a:bodyPr/>
          <a:lstStyle/>
          <a:p>
            <a:pPr marL="0" indent="0"/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語音辨識計算機</a:t>
            </a:r>
            <a:endParaRPr lang="zh-TW" altLang="en-US" sz="8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502547-DABD-5001-ECC8-71566E4E1751}"/>
              </a:ext>
            </a:extLst>
          </p:cNvPr>
          <p:cNvSpPr txBox="1"/>
          <p:nvPr/>
        </p:nvSpPr>
        <p:spPr>
          <a:xfrm>
            <a:off x="3742441" y="1844047"/>
            <a:ext cx="4251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/>
              <a:buNone/>
            </a:pPr>
            <a:r>
              <a:rPr lang="en-US" altLang="zh-TW" sz="40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Python 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期末專案</a:t>
            </a:r>
          </a:p>
        </p:txBody>
      </p:sp>
    </p:spTree>
    <p:extLst>
      <p:ext uri="{BB962C8B-B14F-4D97-AF65-F5344CB8AC3E}">
        <p14:creationId xmlns:p14="http://schemas.microsoft.com/office/powerpoint/2010/main" val="293949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1CB8671-4FAD-0A33-A14B-4AEE142791AD}"/>
              </a:ext>
            </a:extLst>
          </p:cNvPr>
          <p:cNvSpPr txBox="1"/>
          <p:nvPr/>
        </p:nvSpPr>
        <p:spPr>
          <a:xfrm>
            <a:off x="373981" y="285353"/>
            <a:ext cx="8279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執行運算式 </a:t>
            </a:r>
            <a:r>
              <a:rPr lang="en-US" altLang="zh-TW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–</a:t>
            </a:r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賦值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06D36D4-C7D8-57B5-816D-5A63AF08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87" y="1206631"/>
            <a:ext cx="8640388" cy="565136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33A3547-5848-9885-8CC7-52CB052DD937}"/>
              </a:ext>
            </a:extLst>
          </p:cNvPr>
          <p:cNvSpPr txBox="1"/>
          <p:nvPr/>
        </p:nvSpPr>
        <p:spPr>
          <a:xfrm>
            <a:off x="9257122" y="3006258"/>
            <a:ext cx="2469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自訂 </a:t>
            </a:r>
            <a:r>
              <a:rPr lang="en-US" altLang="zh-TW" sz="2400" dirty="0"/>
              <a:t>Function </a:t>
            </a:r>
            <a:r>
              <a:rPr lang="zh-TW" altLang="en-US" sz="2400" dirty="0"/>
              <a:t>相當宣告一個新的 </a:t>
            </a:r>
            <a:r>
              <a:rPr lang="en-US" altLang="zh-TW" sz="2400" dirty="0"/>
              <a:t>class</a:t>
            </a:r>
          </a:p>
          <a:p>
            <a:r>
              <a:rPr lang="zh-TW" altLang="en-US" sz="2400" dirty="0"/>
              <a:t>並含有三個</a:t>
            </a:r>
            <a:r>
              <a:rPr lang="en-US" altLang="zh-TW" sz="2400" dirty="0"/>
              <a:t>field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0D6B57-CB63-37CE-20D2-A1C86CEF7691}"/>
              </a:ext>
            </a:extLst>
          </p:cNvPr>
          <p:cNvSpPr txBox="1"/>
          <p:nvPr/>
        </p:nvSpPr>
        <p:spPr>
          <a:xfrm>
            <a:off x="9257122" y="5420412"/>
            <a:ext cx="246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表達式直接是</a:t>
            </a:r>
            <a:r>
              <a:rPr lang="en-US" altLang="zh-TW" sz="2400" dirty="0"/>
              <a:t>eval</a:t>
            </a:r>
            <a:r>
              <a:rPr lang="zh-TW" altLang="en-US" sz="2400" dirty="0"/>
              <a:t>出來的型態</a:t>
            </a:r>
          </a:p>
        </p:txBody>
      </p:sp>
    </p:spTree>
    <p:extLst>
      <p:ext uri="{BB962C8B-B14F-4D97-AF65-F5344CB8AC3E}">
        <p14:creationId xmlns:p14="http://schemas.microsoft.com/office/powerpoint/2010/main" val="24866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3008E5A-74F2-1B24-FA7A-A6F0F44A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60" y="659876"/>
            <a:ext cx="5915079" cy="44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3710355-5F80-4664-D35D-61EFAF79FA03}"/>
              </a:ext>
            </a:extLst>
          </p:cNvPr>
          <p:cNvSpPr txBox="1"/>
          <p:nvPr/>
        </p:nvSpPr>
        <p:spPr>
          <a:xfrm>
            <a:off x="4837520" y="5239023"/>
            <a:ext cx="251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沒了</a:t>
            </a:r>
          </a:p>
        </p:txBody>
      </p:sp>
    </p:spTree>
    <p:extLst>
      <p:ext uri="{BB962C8B-B14F-4D97-AF65-F5344CB8AC3E}">
        <p14:creationId xmlns:p14="http://schemas.microsoft.com/office/powerpoint/2010/main" val="6211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D69A0735-70A1-69B6-82FA-BAB262E6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43" y="2016051"/>
            <a:ext cx="8859643" cy="200629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1CB8671-4FAD-0A33-A14B-4AEE142791AD}"/>
              </a:ext>
            </a:extLst>
          </p:cNvPr>
          <p:cNvSpPr txBox="1"/>
          <p:nvPr/>
        </p:nvSpPr>
        <p:spPr>
          <a:xfrm>
            <a:off x="373981" y="285353"/>
            <a:ext cx="4782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計算機介面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A752D4-CD3C-BFA7-70F3-036FF7F7F400}"/>
              </a:ext>
            </a:extLst>
          </p:cNvPr>
          <p:cNvSpPr txBox="1"/>
          <p:nvPr/>
        </p:nvSpPr>
        <p:spPr>
          <a:xfrm>
            <a:off x="538899" y="1442611"/>
            <a:ext cx="111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功能：基本計算、微積分、自訂函數或運算式 </a:t>
            </a:r>
            <a:r>
              <a:rPr lang="en-US" altLang="zh-TW" sz="2400" dirty="0"/>
              <a:t>(</a:t>
            </a:r>
            <a:r>
              <a:rPr lang="zh-TW" altLang="en-US" sz="2400" dirty="0"/>
              <a:t>等號是做</a:t>
            </a:r>
            <a:r>
              <a:rPr lang="en-US" altLang="zh-TW" sz="2400" dirty="0"/>
              <a:t>assign</a:t>
            </a:r>
            <a:r>
              <a:rPr lang="zh-TW" altLang="en-US" sz="2400" dirty="0"/>
              <a:t>，不是方程式</a:t>
            </a:r>
            <a:r>
              <a:rPr lang="en-US" altLang="zh-TW" sz="2400" dirty="0"/>
              <a:t>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C8CE5F-C9D3-5C07-588D-59028C4ECF64}"/>
              </a:ext>
            </a:extLst>
          </p:cNvPr>
          <p:cNvSpPr txBox="1"/>
          <p:nvPr/>
        </p:nvSpPr>
        <p:spPr>
          <a:xfrm>
            <a:off x="4277258" y="2513118"/>
            <a:ext cx="238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使用者語音輸入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61B631-B673-3DB5-52F0-527363C6503A}"/>
              </a:ext>
            </a:extLst>
          </p:cNvPr>
          <p:cNvSpPr txBox="1"/>
          <p:nvPr/>
        </p:nvSpPr>
        <p:spPr>
          <a:xfrm>
            <a:off x="4277258" y="3066060"/>
            <a:ext cx="279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翻譯過的標準輸入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C853C6-C97E-3746-BEA7-4B3DF016EB82}"/>
              </a:ext>
            </a:extLst>
          </p:cNvPr>
          <p:cNvSpPr txBox="1"/>
          <p:nvPr/>
        </p:nvSpPr>
        <p:spPr>
          <a:xfrm>
            <a:off x="4277258" y="3612716"/>
            <a:ext cx="146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計算結果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6904FF-8C13-826D-E738-744D0199CBA0}"/>
              </a:ext>
            </a:extLst>
          </p:cNvPr>
          <p:cNvSpPr txBox="1"/>
          <p:nvPr/>
        </p:nvSpPr>
        <p:spPr>
          <a:xfrm>
            <a:off x="9386586" y="2513118"/>
            <a:ext cx="195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語音並執行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9B9CD9-4788-BDCB-CC8F-ACD7672ED67A}"/>
              </a:ext>
            </a:extLst>
          </p:cNvPr>
          <p:cNvSpPr txBox="1"/>
          <p:nvPr/>
        </p:nvSpPr>
        <p:spPr>
          <a:xfrm>
            <a:off x="9386586" y="3068857"/>
            <a:ext cx="205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查看歷史紀錄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BD1E82-E168-C93F-AE3F-FB3A41AC901F}"/>
              </a:ext>
            </a:extLst>
          </p:cNvPr>
          <p:cNvSpPr txBox="1"/>
          <p:nvPr/>
        </p:nvSpPr>
        <p:spPr>
          <a:xfrm>
            <a:off x="9386586" y="3624596"/>
            <a:ext cx="195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結果繪圖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6A431AD-81F1-FCB7-B47B-2E109BFB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60" y="4134117"/>
            <a:ext cx="3009662" cy="265819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E2A8B97-95DE-81A2-6D82-E67C8571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083" y="4353186"/>
            <a:ext cx="3271665" cy="22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6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1CB8671-4FAD-0A33-A14B-4AEE142791AD}"/>
              </a:ext>
            </a:extLst>
          </p:cNvPr>
          <p:cNvSpPr txBox="1"/>
          <p:nvPr/>
        </p:nvSpPr>
        <p:spPr>
          <a:xfrm>
            <a:off x="373981" y="285353"/>
            <a:ext cx="4782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技術簡介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A752D4-CD3C-BFA7-70F3-036FF7F7F400}"/>
              </a:ext>
            </a:extLst>
          </p:cNvPr>
          <p:cNvSpPr txBox="1"/>
          <p:nvPr/>
        </p:nvSpPr>
        <p:spPr>
          <a:xfrm>
            <a:off x="556182" y="1254075"/>
            <a:ext cx="10350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u="sng" dirty="0">
                <a:solidFill>
                  <a:srgbClr val="FF0000"/>
                </a:solidFill>
              </a:rPr>
              <a:t>提高辨識成功率</a:t>
            </a:r>
            <a:r>
              <a:rPr lang="zh-TW" altLang="en-US" sz="2400" dirty="0"/>
              <a:t>：將 </a:t>
            </a:r>
            <a:r>
              <a:rPr lang="en-US" altLang="zh-TW" sz="2400" dirty="0"/>
              <a:t>google</a:t>
            </a:r>
            <a:r>
              <a:rPr lang="zh-TW" altLang="en-US" sz="2400" dirty="0"/>
              <a:t> 語音辨識的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show_all</a:t>
            </a:r>
            <a:r>
              <a:rPr lang="zh-TW" altLang="en-US" sz="2400" dirty="0"/>
              <a:t> 開啟，傳回多個聽到的可能句子，我們將從其挑出最符合語法的，作為輸入的敘述。</a:t>
            </a:r>
            <a:endParaRPr lang="en-US" altLang="zh-TW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87FBE2-B6F9-C00B-4461-4FF4D218E8E7}"/>
              </a:ext>
            </a:extLst>
          </p:cNvPr>
          <p:cNvSpPr txBox="1"/>
          <p:nvPr/>
        </p:nvSpPr>
        <p:spPr>
          <a:xfrm>
            <a:off x="556182" y="3736231"/>
            <a:ext cx="1035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u="sng" dirty="0">
                <a:solidFill>
                  <a:srgbClr val="FF0000"/>
                </a:solidFill>
              </a:rPr>
              <a:t>提高方便性</a:t>
            </a:r>
            <a:r>
              <a:rPr lang="zh-TW" altLang="en-US" sz="2400" dirty="0"/>
              <a:t>：語法相當自由，都可經過 </a:t>
            </a:r>
            <a:r>
              <a:rPr lang="en-US" altLang="zh-TW" sz="2400" dirty="0"/>
              <a:t>re</a:t>
            </a:r>
            <a:r>
              <a:rPr lang="zh-TW" altLang="en-US" sz="2400" dirty="0"/>
              <a:t> 處理翻譯為數學表達式。</a:t>
            </a:r>
            <a:endParaRPr lang="en-US" altLang="zh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3E85922-8755-A0E8-8B3C-452839C6F0CD}"/>
              </a:ext>
            </a:extLst>
          </p:cNvPr>
          <p:cNvSpPr txBox="1"/>
          <p:nvPr/>
        </p:nvSpPr>
        <p:spPr>
          <a:xfrm>
            <a:off x="556182" y="4219294"/>
            <a:ext cx="1035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u="sng" dirty="0">
                <a:solidFill>
                  <a:srgbClr val="FF0000"/>
                </a:solidFill>
              </a:rPr>
              <a:t>提高實用性</a:t>
            </a:r>
            <a:r>
              <a:rPr lang="zh-TW" altLang="en-US" sz="2400" dirty="0"/>
              <a:t>：擁有記憶功能，可設定變數或函數，在後續的計算使用。</a:t>
            </a:r>
            <a:endParaRPr lang="en-US" altLang="zh-TW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2E658D-2F0E-5934-275D-D0848892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39" y="2164639"/>
            <a:ext cx="9693783" cy="137458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86AE436-4FE6-54F1-9339-F3135EFF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5" y="4821363"/>
            <a:ext cx="3486637" cy="17909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E9BB25D-B4AE-5348-811E-D2842937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28" y="4819802"/>
            <a:ext cx="3639058" cy="176237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19D4756-BA5C-9D1A-DFC4-E2BDC7323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322" y="4817573"/>
            <a:ext cx="2333951" cy="1752845"/>
          </a:xfrm>
          <a:prstGeom prst="rect">
            <a:avLst/>
          </a:prstGeo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8930A8CC-BE1C-5957-F34F-42C4317DD802}"/>
              </a:ext>
            </a:extLst>
          </p:cNvPr>
          <p:cNvSpPr/>
          <p:nvPr/>
        </p:nvSpPr>
        <p:spPr>
          <a:xfrm>
            <a:off x="4333397" y="5509689"/>
            <a:ext cx="227526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00D60C-9C0F-036A-034A-589625CD575D}"/>
              </a:ext>
            </a:extLst>
          </p:cNvPr>
          <p:cNvSpPr/>
          <p:nvPr/>
        </p:nvSpPr>
        <p:spPr>
          <a:xfrm>
            <a:off x="8517191" y="5509690"/>
            <a:ext cx="227526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08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1CB8671-4FAD-0A33-A14B-4AEE142791AD}"/>
              </a:ext>
            </a:extLst>
          </p:cNvPr>
          <p:cNvSpPr txBox="1"/>
          <p:nvPr/>
        </p:nvSpPr>
        <p:spPr>
          <a:xfrm>
            <a:off x="373981" y="285353"/>
            <a:ext cx="4782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re</a:t>
            </a:r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處理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A752D4-CD3C-BFA7-70F3-036FF7F7F400}"/>
              </a:ext>
            </a:extLst>
          </p:cNvPr>
          <p:cNvSpPr txBox="1"/>
          <p:nvPr/>
        </p:nvSpPr>
        <p:spPr>
          <a:xfrm>
            <a:off x="556182" y="1254075"/>
            <a:ext cx="107465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400" b="1" u="sng" dirty="0">
                <a:solidFill>
                  <a:srgbClr val="FF0000"/>
                </a:solidFill>
              </a:rPr>
              <a:t>可使用語法</a:t>
            </a:r>
            <a:r>
              <a:rPr lang="zh-TW" altLang="en-US" sz="2400" dirty="0"/>
              <a:t>：阿拉伯數字、中文數字、</a:t>
            </a:r>
            <a:r>
              <a:rPr lang="en-US" altLang="zh-TW" sz="2400" dirty="0" err="1"/>
              <a:t>a~z</a:t>
            </a:r>
            <a:r>
              <a:rPr lang="zh-TW" altLang="en-US" sz="2400" dirty="0"/>
              <a:t>、大</a:t>
            </a:r>
            <a:r>
              <a:rPr lang="en-US" altLang="zh-TW" sz="2400" dirty="0"/>
              <a:t>a~</a:t>
            </a:r>
            <a:r>
              <a:rPr lang="zh-TW" altLang="en-US" sz="2400" dirty="0"/>
              <a:t>大</a:t>
            </a:r>
            <a:r>
              <a:rPr lang="en-US" altLang="zh-TW" sz="2400" dirty="0"/>
              <a:t>z</a:t>
            </a:r>
            <a:r>
              <a:rPr lang="zh-TW" altLang="en-US" sz="2400" dirty="0"/>
              <a:t>、</a:t>
            </a:r>
            <a:r>
              <a:rPr lang="en-US" altLang="zh-TW" sz="2400" dirty="0"/>
              <a:t>x1~x99</a:t>
            </a:r>
            <a:r>
              <a:rPr lang="zh-TW" altLang="en-US" sz="2400" dirty="0"/>
              <a:t>、等於、圓周率、自然對數、括號、左括號、右括號、負、四則運算、對</a:t>
            </a:r>
            <a:r>
              <a:rPr lang="en-US" altLang="zh-TW" sz="2400" dirty="0"/>
              <a:t>…</a:t>
            </a:r>
            <a:r>
              <a:rPr lang="zh-TW" altLang="en-US" sz="2400" dirty="0"/>
              <a:t>取餘數、</a:t>
            </a:r>
            <a:r>
              <a:rPr lang="en-US" altLang="zh-TW" sz="2400" dirty="0"/>
              <a:t>mod</a:t>
            </a:r>
            <a:r>
              <a:rPr lang="zh-TW" altLang="en-US" sz="2400" dirty="0"/>
              <a:t>、平方、的</a:t>
            </a:r>
            <a:r>
              <a:rPr lang="en-US" altLang="zh-TW" sz="2400" dirty="0"/>
              <a:t>…</a:t>
            </a:r>
            <a:r>
              <a:rPr lang="zh-TW" altLang="en-US" sz="2400" dirty="0"/>
              <a:t>次方、階乘、根號、三角函數、對數、對數</a:t>
            </a:r>
            <a:r>
              <a:rPr lang="en-US" altLang="zh-TW" sz="2400" dirty="0"/>
              <a:t>…</a:t>
            </a:r>
            <a:r>
              <a:rPr lang="zh-TW" altLang="en-US" sz="2400" dirty="0"/>
              <a:t>以</a:t>
            </a:r>
            <a:r>
              <a:rPr lang="en-US" altLang="zh-TW" sz="2400" dirty="0"/>
              <a:t>…</a:t>
            </a:r>
            <a:r>
              <a:rPr lang="zh-TW" altLang="en-US" sz="2400" dirty="0"/>
              <a:t>為底數、分之、對</a:t>
            </a:r>
            <a:r>
              <a:rPr lang="en-US" altLang="zh-TW" sz="2400" dirty="0"/>
              <a:t>…</a:t>
            </a:r>
            <a:r>
              <a:rPr lang="zh-TW" altLang="en-US" sz="2400" dirty="0"/>
              <a:t>微分、對</a:t>
            </a:r>
            <a:r>
              <a:rPr lang="en-US" altLang="zh-TW" sz="2400" dirty="0"/>
              <a:t>...</a:t>
            </a:r>
            <a:r>
              <a:rPr lang="zh-TW" altLang="en-US" sz="2400" dirty="0"/>
              <a:t>積分、對</a:t>
            </a:r>
            <a:r>
              <a:rPr lang="en-US" altLang="zh-TW" sz="2400" dirty="0"/>
              <a:t>...</a:t>
            </a:r>
            <a:r>
              <a:rPr lang="zh-TW" altLang="en-US" sz="2400" dirty="0"/>
              <a:t>從</a:t>
            </a:r>
            <a:r>
              <a:rPr lang="en-US" altLang="zh-TW" sz="2400" dirty="0"/>
              <a:t>...</a:t>
            </a:r>
            <a:r>
              <a:rPr lang="zh-TW" altLang="en-US" sz="2400" dirty="0"/>
              <a:t>到</a:t>
            </a:r>
            <a:r>
              <a:rPr lang="en-US" altLang="zh-TW" sz="2400" dirty="0"/>
              <a:t>...</a:t>
            </a:r>
            <a:r>
              <a:rPr lang="zh-TW" altLang="en-US" sz="2400" dirty="0"/>
              <a:t>積分、重設全部、重設未知數、以上所有語法對應的英文或符號也都可以用</a:t>
            </a:r>
            <a:endParaRPr lang="en-US" altLang="zh-TW" sz="2400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2400" b="1" u="sng" dirty="0">
                <a:solidFill>
                  <a:srgbClr val="FF0000"/>
                </a:solidFill>
              </a:rPr>
              <a:t>可省略語法</a:t>
            </a:r>
            <a:r>
              <a:rPr lang="zh-TW" altLang="en-US" sz="2400" dirty="0"/>
              <a:t>：乘法可省略、函數的括號逗號可省略、自訂函數的參數可省略</a:t>
            </a:r>
            <a:endParaRPr lang="en-US" altLang="zh-TW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0E4743-E3C6-9D7E-FCDC-F9F39936D04F}"/>
              </a:ext>
            </a:extLst>
          </p:cNvPr>
          <p:cNvSpPr txBox="1"/>
          <p:nvPr/>
        </p:nvSpPr>
        <p:spPr>
          <a:xfrm>
            <a:off x="556182" y="4356495"/>
            <a:ext cx="1107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Input text: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f x 1 x 2</a:t>
            </a:r>
            <a:r>
              <a:rPr lang="zh-TW" altLang="en-US" sz="2400" dirty="0"/>
              <a:t>等於</a:t>
            </a:r>
            <a:r>
              <a:rPr lang="en-US" altLang="zh-TW" sz="2400" dirty="0"/>
              <a:t>x 1</a:t>
            </a:r>
            <a:r>
              <a:rPr lang="zh-TW" altLang="en-US" sz="2400" dirty="0"/>
              <a:t>括號</a:t>
            </a:r>
            <a:r>
              <a:rPr lang="en-US" altLang="zh-TW" sz="2400" dirty="0"/>
              <a:t>X 2</a:t>
            </a:r>
            <a:r>
              <a:rPr lang="zh-TW" altLang="en-US" sz="2400" dirty="0"/>
              <a:t>減</a:t>
            </a:r>
            <a:r>
              <a:rPr lang="en-US" altLang="zh-TW" sz="2400" dirty="0"/>
              <a:t>K</a:t>
            </a:r>
            <a:r>
              <a:rPr lang="zh-TW" altLang="en-US" sz="2400" dirty="0"/>
              <a:t>階乘括號分之</a:t>
            </a:r>
            <a:r>
              <a:rPr lang="en-US" altLang="zh-TW" sz="2400" dirty="0"/>
              <a:t>1</a:t>
            </a:r>
            <a:r>
              <a:rPr lang="zh-TW" altLang="en-US" sz="2400" dirty="0"/>
              <a:t>加括號</a:t>
            </a:r>
            <a:r>
              <a:rPr lang="en-US" altLang="zh-TW" sz="2400" dirty="0"/>
              <a:t>t 3</a:t>
            </a:r>
            <a:r>
              <a:rPr lang="zh-TW" altLang="en-US" sz="2400" dirty="0"/>
              <a:t>次方括號對</a:t>
            </a:r>
            <a:r>
              <a:rPr lang="en-US" altLang="zh-TW" sz="2400" dirty="0"/>
              <a:t>t</a:t>
            </a:r>
            <a:r>
              <a:rPr lang="zh-TW" altLang="en-US" sz="2400" dirty="0"/>
              <a:t>微分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7AC3ACA-4719-531C-776D-DB40AD205BB6}"/>
              </a:ext>
            </a:extLst>
          </p:cNvPr>
          <p:cNvSpPr txBox="1"/>
          <p:nvPr/>
        </p:nvSpPr>
        <p:spPr>
          <a:xfrm>
            <a:off x="556182" y="5693169"/>
            <a:ext cx="929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Standard input: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f(x1,x2)=x1*(1/(x2-(factor(k))))+(diff((t**3),t))</a:t>
            </a:r>
            <a:endParaRPr lang="zh-TW" altLang="en-US" sz="24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3F074027-AC45-D477-6850-9E86628F28A4}"/>
              </a:ext>
            </a:extLst>
          </p:cNvPr>
          <p:cNvSpPr/>
          <p:nvPr/>
        </p:nvSpPr>
        <p:spPr>
          <a:xfrm>
            <a:off x="5439267" y="4968147"/>
            <a:ext cx="980387" cy="575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FD4464-40A3-5B6D-090A-15C976FBE2EF}"/>
              </a:ext>
            </a:extLst>
          </p:cNvPr>
          <p:cNvSpPr txBox="1"/>
          <p:nvPr/>
        </p:nvSpPr>
        <p:spPr>
          <a:xfrm>
            <a:off x="4324543" y="5024831"/>
            <a:ext cx="87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3">
                    <a:lumMod val="75000"/>
                  </a:schemeClr>
                </a:solidFill>
              </a:rPr>
              <a:t>翻譯</a:t>
            </a:r>
          </a:p>
        </p:txBody>
      </p:sp>
    </p:spTree>
    <p:extLst>
      <p:ext uri="{BB962C8B-B14F-4D97-AF65-F5344CB8AC3E}">
        <p14:creationId xmlns:p14="http://schemas.microsoft.com/office/powerpoint/2010/main" val="148773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1CB8671-4FAD-0A33-A14B-4AEE142791AD}"/>
              </a:ext>
            </a:extLst>
          </p:cNvPr>
          <p:cNvSpPr txBox="1"/>
          <p:nvPr/>
        </p:nvSpPr>
        <p:spPr>
          <a:xfrm>
            <a:off x="373981" y="285353"/>
            <a:ext cx="38492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re</a:t>
            </a:r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處理 </a:t>
            </a:r>
            <a:r>
              <a:rPr lang="en-US" altLang="zh-TW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–</a:t>
            </a:r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翻譯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A752D4-CD3C-BFA7-70F3-036FF7F7F400}"/>
              </a:ext>
            </a:extLst>
          </p:cNvPr>
          <p:cNvSpPr txBox="1"/>
          <p:nvPr/>
        </p:nvSpPr>
        <p:spPr>
          <a:xfrm>
            <a:off x="556182" y="1254075"/>
            <a:ext cx="1074655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400" dirty="0"/>
              <a:t>一般像 </a:t>
            </a:r>
            <a:r>
              <a:rPr lang="en-US" altLang="zh-TW" sz="2400" dirty="0"/>
              <a:t>’</a:t>
            </a:r>
            <a:r>
              <a:rPr lang="zh-TW" altLang="en-US" sz="2400" dirty="0"/>
              <a:t>加</a:t>
            </a:r>
            <a:r>
              <a:rPr lang="en-US" altLang="zh-TW" sz="2400" dirty="0"/>
              <a:t>’</a:t>
            </a:r>
            <a:r>
              <a:rPr lang="zh-TW" altLang="en-US" sz="2400" dirty="0"/>
              <a:t> </a:t>
            </a:r>
            <a:r>
              <a:rPr lang="en-US" altLang="zh-TW" sz="2400" dirty="0"/>
              <a:t>’</a:t>
            </a:r>
            <a:r>
              <a:rPr lang="zh-TW" altLang="en-US" sz="2400" dirty="0"/>
              <a:t>減</a:t>
            </a:r>
            <a:r>
              <a:rPr lang="en-US" altLang="zh-TW" sz="2400" dirty="0"/>
              <a:t>’</a:t>
            </a:r>
            <a:r>
              <a:rPr lang="zh-TW" altLang="en-US" sz="2400" dirty="0"/>
              <a:t> </a:t>
            </a:r>
            <a:r>
              <a:rPr lang="en-US" altLang="zh-TW" sz="2400" dirty="0"/>
              <a:t>’</a:t>
            </a:r>
            <a:r>
              <a:rPr lang="zh-TW" altLang="en-US" sz="2400" dirty="0"/>
              <a:t>乘</a:t>
            </a:r>
            <a:r>
              <a:rPr lang="en-US" altLang="zh-TW" sz="2400" dirty="0"/>
              <a:t>’</a:t>
            </a:r>
            <a:r>
              <a:rPr lang="zh-TW" altLang="en-US" sz="2400" dirty="0"/>
              <a:t> </a:t>
            </a:r>
            <a:r>
              <a:rPr lang="en-US" altLang="zh-TW" sz="2400" dirty="0"/>
              <a:t>’</a:t>
            </a:r>
            <a:r>
              <a:rPr lang="zh-TW" altLang="en-US" sz="2400" dirty="0"/>
              <a:t>除以</a:t>
            </a:r>
            <a:r>
              <a:rPr lang="en-US" altLang="zh-TW" sz="2400" dirty="0"/>
              <a:t>’</a:t>
            </a:r>
            <a:r>
              <a:rPr lang="zh-TW" altLang="en-US" sz="2400" dirty="0"/>
              <a:t> 直接用</a:t>
            </a:r>
            <a:r>
              <a:rPr lang="en-US" altLang="zh-TW" sz="2400" dirty="0"/>
              <a:t>.replace()</a:t>
            </a:r>
            <a:r>
              <a:rPr lang="zh-TW" altLang="en-US" sz="2400" dirty="0"/>
              <a:t> 將中文替換成符號</a:t>
            </a:r>
            <a:endParaRPr lang="en-US" altLang="zh-TW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400" dirty="0"/>
              <a:t>但像次方這種就需要利用 </a:t>
            </a:r>
            <a:r>
              <a:rPr lang="en-US" altLang="zh-TW" sz="2400" dirty="0" err="1"/>
              <a:t>re.search</a:t>
            </a:r>
            <a:r>
              <a:rPr lang="en-US" altLang="zh-TW" sz="2400" dirty="0"/>
              <a:t>()</a:t>
            </a:r>
            <a:r>
              <a:rPr lang="zh-TW" altLang="en-US" sz="2400" dirty="0"/>
              <a:t> 來做替換</a:t>
            </a:r>
            <a:endParaRPr lang="en-US" altLang="zh-TW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59156AC-C99A-0E0F-2EFE-B9E4CE23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2" y="2266007"/>
            <a:ext cx="7326460" cy="14023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A5FF4F-FA3C-9CC3-C2C6-7ED21E04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2" y="3668403"/>
            <a:ext cx="7351958" cy="13853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202E743-0958-AE76-E067-7A95FC51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82" y="5053801"/>
            <a:ext cx="9196322" cy="162338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E62A1BD-E4DB-A5C3-FF17-F7E9A74961C1}"/>
              </a:ext>
            </a:extLst>
          </p:cNvPr>
          <p:cNvSpPr txBox="1"/>
          <p:nvPr/>
        </p:nvSpPr>
        <p:spPr>
          <a:xfrm>
            <a:off x="8982173" y="2736372"/>
            <a:ext cx="294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zh-TW" altLang="en-US" sz="2400" dirty="0"/>
              <a:t>的</a:t>
            </a:r>
            <a:r>
              <a:rPr lang="en-US" altLang="zh-TW" sz="2400" dirty="0"/>
              <a:t>x3</a:t>
            </a:r>
            <a:r>
              <a:rPr lang="zh-TW" altLang="en-US" sz="2400" dirty="0"/>
              <a:t>次方 </a:t>
            </a:r>
            <a:r>
              <a:rPr lang="en-US" altLang="zh-TW" sz="2400" dirty="0"/>
              <a:t>-&gt; 2**x3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716F31-E684-1DA1-FBF4-629B29B1FB37}"/>
              </a:ext>
            </a:extLst>
          </p:cNvPr>
          <p:cNvSpPr txBox="1"/>
          <p:nvPr/>
        </p:nvSpPr>
        <p:spPr>
          <a:xfrm>
            <a:off x="9582345" y="4130269"/>
            <a:ext cx="234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x3</a:t>
            </a:r>
            <a:r>
              <a:rPr lang="zh-TW" altLang="en-US" sz="2400" dirty="0"/>
              <a:t>次方 </a:t>
            </a:r>
            <a:r>
              <a:rPr lang="en-US" altLang="zh-TW" sz="2400" dirty="0"/>
              <a:t>-&gt; x**3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515373-9AEF-CC65-2BC9-10BB80B8EEF5}"/>
              </a:ext>
            </a:extLst>
          </p:cNvPr>
          <p:cNvSpPr txBox="1"/>
          <p:nvPr/>
        </p:nvSpPr>
        <p:spPr>
          <a:xfrm>
            <a:off x="10119674" y="5333000"/>
            <a:ext cx="180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x(1+1)</a:t>
            </a:r>
            <a:r>
              <a:rPr lang="zh-TW" altLang="en-US" sz="2400" dirty="0"/>
              <a:t>次方</a:t>
            </a:r>
            <a:r>
              <a:rPr lang="en-US" altLang="zh-TW" sz="2400" dirty="0"/>
              <a:t>-&gt; x**(1+1)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312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1CB8671-4FAD-0A33-A14B-4AEE142791AD}"/>
              </a:ext>
            </a:extLst>
          </p:cNvPr>
          <p:cNvSpPr txBox="1"/>
          <p:nvPr/>
        </p:nvSpPr>
        <p:spPr>
          <a:xfrm>
            <a:off x="373981" y="285353"/>
            <a:ext cx="543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re</a:t>
            </a:r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處理 </a:t>
            </a:r>
            <a:r>
              <a:rPr lang="en-US" altLang="zh-TW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–</a:t>
            </a:r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括號隔離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A752D4-CD3C-BFA7-70F3-036FF7F7F400}"/>
              </a:ext>
            </a:extLst>
          </p:cNvPr>
          <p:cNvSpPr txBox="1"/>
          <p:nvPr/>
        </p:nvSpPr>
        <p:spPr>
          <a:xfrm>
            <a:off x="556182" y="1254075"/>
            <a:ext cx="107465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400" dirty="0"/>
              <a:t>由於運算元可能再被之後處理的運算子搶走，函數的括號則是可能整個被搶走，為了保護運算元所以要整個再套括號，一方面也能包住整個關鍵字。</a:t>
            </a:r>
            <a:endParaRPr lang="en-US" altLang="zh-TW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Ex: 2</a:t>
            </a:r>
            <a:r>
              <a:rPr lang="zh-TW" altLang="en-US" sz="2400" dirty="0"/>
              <a:t>的</a:t>
            </a:r>
            <a:r>
              <a:rPr lang="en-US" altLang="zh-TW" sz="2400" dirty="0"/>
              <a:t>3</a:t>
            </a:r>
            <a:r>
              <a:rPr lang="zh-TW" altLang="en-US" sz="2400" dirty="0"/>
              <a:t>次方階乘 </a:t>
            </a:r>
            <a:r>
              <a:rPr lang="en-US" altLang="zh-TW" sz="2400" dirty="0"/>
              <a:t>-&gt;</a:t>
            </a:r>
            <a:r>
              <a:rPr lang="zh-TW" altLang="en-US" sz="2400" dirty="0"/>
              <a:t> </a:t>
            </a:r>
            <a:r>
              <a:rPr lang="en-US" altLang="zh-TW" sz="2400" dirty="0"/>
              <a:t>2**3</a:t>
            </a:r>
            <a:r>
              <a:rPr lang="zh-TW" altLang="en-US" sz="2400" dirty="0"/>
              <a:t>階乘 </a:t>
            </a:r>
            <a:r>
              <a:rPr lang="en-US" altLang="zh-TW" sz="2400" dirty="0"/>
              <a:t>-&gt;</a:t>
            </a:r>
            <a:r>
              <a:rPr lang="zh-TW" altLang="en-US" sz="2400" dirty="0"/>
              <a:t> </a:t>
            </a:r>
            <a:r>
              <a:rPr lang="en-US" altLang="zh-TW" sz="2400" dirty="0"/>
              <a:t>2</a:t>
            </a:r>
            <a:r>
              <a:rPr lang="zh-TW" altLang="en-US" sz="2400" dirty="0"/>
              <a:t>**</a:t>
            </a:r>
            <a:r>
              <a:rPr lang="en-US" altLang="zh-TW" sz="2400" dirty="0"/>
              <a:t>factor(3)					</a:t>
            </a:r>
            <a:r>
              <a:rPr lang="en-US" altLang="zh-TW" sz="2400" dirty="0">
                <a:solidFill>
                  <a:srgbClr val="FF0000"/>
                </a:solidFill>
              </a:rPr>
              <a:t>factor(2**3)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400" dirty="0"/>
              <a:t>Ex: 3</a:t>
            </a:r>
            <a:r>
              <a:rPr lang="zh-TW" altLang="en-US" sz="2400" dirty="0"/>
              <a:t>階乘分之一 </a:t>
            </a:r>
            <a:r>
              <a:rPr lang="en-US" altLang="zh-TW" sz="2400" dirty="0"/>
              <a:t>-&gt;</a:t>
            </a:r>
            <a:r>
              <a:rPr lang="zh-TW" altLang="en-US" sz="2400" dirty="0"/>
              <a:t> </a:t>
            </a:r>
            <a:r>
              <a:rPr lang="en-US" altLang="zh-TW" sz="2400" dirty="0"/>
              <a:t>factor(3)</a:t>
            </a:r>
            <a:r>
              <a:rPr lang="zh-TW" altLang="en-US" sz="2400" dirty="0"/>
              <a:t>分之一 </a:t>
            </a:r>
            <a:r>
              <a:rPr lang="en-US" altLang="zh-TW" sz="2400" dirty="0"/>
              <a:t>-&gt;</a:t>
            </a:r>
            <a:r>
              <a:rPr lang="zh-TW" altLang="en-US" sz="2400" dirty="0"/>
              <a:t> </a:t>
            </a:r>
            <a:r>
              <a:rPr lang="en-US" altLang="zh-TW" sz="2400" dirty="0"/>
              <a:t>factor(1/3)                     </a:t>
            </a:r>
            <a:r>
              <a:rPr lang="en-US" altLang="zh-TW" sz="2400" dirty="0">
                <a:solidFill>
                  <a:srgbClr val="FF0000"/>
                </a:solidFill>
              </a:rPr>
              <a:t>1/(factor(3))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5614A6-A15B-CE47-5695-B259E68E8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3176905"/>
            <a:ext cx="10879068" cy="294363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4504AA8-D949-449E-D481-BC5547129C43}"/>
              </a:ext>
            </a:extLst>
          </p:cNvPr>
          <p:cNvSpPr txBox="1"/>
          <p:nvPr/>
        </p:nvSpPr>
        <p:spPr>
          <a:xfrm>
            <a:off x="3904268" y="6319822"/>
            <a:ext cx="438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zh-TW" altLang="en-US" sz="2400" dirty="0"/>
              <a:t>的</a:t>
            </a:r>
            <a:r>
              <a:rPr lang="en-US" altLang="zh-TW" sz="2400" dirty="0"/>
              <a:t>3</a:t>
            </a:r>
            <a:r>
              <a:rPr lang="zh-TW" altLang="en-US" sz="2400" dirty="0"/>
              <a:t>次方 </a:t>
            </a:r>
            <a:r>
              <a:rPr lang="en-US" altLang="zh-TW" sz="2400" dirty="0"/>
              <a:t>-&gt;</a:t>
            </a:r>
            <a:r>
              <a:rPr lang="zh-TW" altLang="en-US" sz="2400" dirty="0"/>
              <a:t> </a:t>
            </a:r>
            <a:r>
              <a:rPr lang="en-US" altLang="zh-TW" sz="2400" dirty="0"/>
              <a:t>2_</a:t>
            </a:r>
            <a:r>
              <a:rPr lang="zh-TW" altLang="en-US" sz="2400" dirty="0"/>
              <a:t>**</a:t>
            </a:r>
            <a:r>
              <a:rPr lang="en-US" altLang="zh-TW" sz="2400" dirty="0"/>
              <a:t>_3</a:t>
            </a:r>
            <a:r>
              <a:rPr lang="zh-TW" altLang="en-US" sz="2400" dirty="0"/>
              <a:t> </a:t>
            </a:r>
            <a:r>
              <a:rPr lang="en-US" altLang="zh-TW" sz="2400" dirty="0"/>
              <a:t>-&gt;</a:t>
            </a:r>
            <a:r>
              <a:rPr lang="zh-TW" altLang="en-US" sz="2400" dirty="0"/>
              <a:t> </a:t>
            </a:r>
            <a:r>
              <a:rPr lang="en-US" altLang="zh-TW" sz="2400" dirty="0"/>
              <a:t>(2</a:t>
            </a:r>
            <a:r>
              <a:rPr lang="zh-TW" altLang="en-US" sz="2400" dirty="0"/>
              <a:t>**</a:t>
            </a:r>
            <a:r>
              <a:rPr lang="en-US" altLang="zh-TW" sz="2400" dirty="0"/>
              <a:t>3)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668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1CB8671-4FAD-0A33-A14B-4AEE142791AD}"/>
              </a:ext>
            </a:extLst>
          </p:cNvPr>
          <p:cNvSpPr txBox="1"/>
          <p:nvPr/>
        </p:nvSpPr>
        <p:spPr>
          <a:xfrm>
            <a:off x="373980" y="285353"/>
            <a:ext cx="5074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re</a:t>
            </a:r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處理 </a:t>
            </a:r>
            <a:r>
              <a:rPr lang="en-US" altLang="zh-TW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–</a:t>
            </a:r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參數縮寫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A752D4-CD3C-BFA7-70F3-036FF7F7F400}"/>
              </a:ext>
            </a:extLst>
          </p:cNvPr>
          <p:cNvSpPr txBox="1"/>
          <p:nvPr/>
        </p:nvSpPr>
        <p:spPr>
          <a:xfrm>
            <a:off x="461914" y="1254075"/>
            <a:ext cx="1123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400" dirty="0"/>
              <a:t>將省略參數的自訂函數補上括號及參數</a:t>
            </a:r>
            <a:r>
              <a:rPr lang="en-US" altLang="zh-TW" sz="2400" dirty="0"/>
              <a:t>  Ex: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f+g</a:t>
            </a:r>
            <a:r>
              <a:rPr lang="en-US" altLang="zh-TW" sz="2400" dirty="0"/>
              <a:t>)</a:t>
            </a:r>
            <a:r>
              <a:rPr lang="zh-TW" altLang="en-US" sz="2400" dirty="0"/>
              <a:t>對</a:t>
            </a:r>
            <a:r>
              <a:rPr lang="en-US" altLang="zh-TW" sz="2400" dirty="0"/>
              <a:t>x</a:t>
            </a:r>
            <a:r>
              <a:rPr lang="zh-TW" altLang="en-US" sz="2400" dirty="0"/>
              <a:t>微分</a:t>
            </a:r>
            <a:r>
              <a:rPr lang="en-US" altLang="zh-TW" sz="2400" dirty="0"/>
              <a:t> -&gt; diff((f(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)+g(x)),x)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571E3F1-A6B9-DFC2-7D7F-1C372717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1933874"/>
            <a:ext cx="10698068" cy="39534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BC6D20B-699B-8834-5A53-8441A2448634}"/>
              </a:ext>
            </a:extLst>
          </p:cNvPr>
          <p:cNvSpPr txBox="1"/>
          <p:nvPr/>
        </p:nvSpPr>
        <p:spPr>
          <a:xfrm>
            <a:off x="746965" y="6110982"/>
            <a:ext cx="1061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招式：用替換法避開關鍵字、利用 </a:t>
            </a:r>
            <a:r>
              <a:rPr lang="en-US" altLang="zh-TW" sz="2400" dirty="0" err="1"/>
              <a:t>re.finditer</a:t>
            </a:r>
            <a:r>
              <a:rPr lang="en-US" altLang="zh-TW" sz="2400" dirty="0"/>
              <a:t>() </a:t>
            </a:r>
            <a:r>
              <a:rPr lang="zh-TW" altLang="en-US" sz="2400" dirty="0"/>
              <a:t>來使用自己的條件篩選 </a:t>
            </a:r>
            <a:r>
              <a:rPr lang="en-US" altLang="zh-TW" sz="2400" dirty="0"/>
              <a:t>match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715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1CB8671-4FAD-0A33-A14B-4AEE142791AD}"/>
              </a:ext>
            </a:extLst>
          </p:cNvPr>
          <p:cNvSpPr txBox="1"/>
          <p:nvPr/>
        </p:nvSpPr>
        <p:spPr>
          <a:xfrm>
            <a:off x="373981" y="285353"/>
            <a:ext cx="4933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re</a:t>
            </a:r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處理 </a:t>
            </a:r>
            <a:r>
              <a:rPr lang="en-US" altLang="zh-TW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–</a:t>
            </a:r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乘法縮寫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A752D4-CD3C-BFA7-70F3-036FF7F7F400}"/>
              </a:ext>
            </a:extLst>
          </p:cNvPr>
          <p:cNvSpPr txBox="1"/>
          <p:nvPr/>
        </p:nvSpPr>
        <p:spPr>
          <a:xfrm>
            <a:off x="556182" y="1254075"/>
            <a:ext cx="1074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2400" dirty="0"/>
              <a:t>處理乘法縮寫  </a:t>
            </a:r>
            <a:r>
              <a:rPr lang="en-US" altLang="zh-TW" sz="2400" dirty="0"/>
              <a:t>Ex: f(diff(</a:t>
            </a:r>
            <a:r>
              <a:rPr lang="en-US" altLang="zh-TW" sz="2400" dirty="0" err="1"/>
              <a:t>ax,x</a:t>
            </a:r>
            <a:r>
              <a:rPr lang="en-US" altLang="zh-TW" sz="2400" dirty="0"/>
              <a:t>))PI(r**2) -&gt; f(diff(a*</a:t>
            </a:r>
            <a:r>
              <a:rPr lang="en-US" altLang="zh-TW" sz="2400" dirty="0" err="1"/>
              <a:t>x,x</a:t>
            </a:r>
            <a:r>
              <a:rPr lang="en-US" altLang="zh-TW" sz="2400" dirty="0"/>
              <a:t>))*PI*(r**2)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9D86880-C8E5-B738-29E0-32B7751A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35" y="1762135"/>
            <a:ext cx="9454593" cy="509586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128C4F9-50E9-722D-D0BB-51E5BD4202A7}"/>
              </a:ext>
            </a:extLst>
          </p:cNvPr>
          <p:cNvSpPr txBox="1"/>
          <p:nvPr/>
        </p:nvSpPr>
        <p:spPr>
          <a:xfrm>
            <a:off x="6541709" y="823961"/>
            <a:ext cx="411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f*(d*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*f*f(a*</a:t>
            </a:r>
            <a:r>
              <a:rPr lang="en-US" altLang="zh-TW" sz="2400" dirty="0" err="1">
                <a:solidFill>
                  <a:srgbClr val="FF0000"/>
                </a:solidFill>
              </a:rPr>
              <a:t>x,x</a:t>
            </a:r>
            <a:r>
              <a:rPr lang="en-US" altLang="zh-TW" sz="2400" dirty="0">
                <a:solidFill>
                  <a:srgbClr val="FF0000"/>
                </a:solidFill>
              </a:rPr>
              <a:t>))*P*I*(r**2)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1CB8671-4FAD-0A33-A14B-4AEE142791AD}"/>
              </a:ext>
            </a:extLst>
          </p:cNvPr>
          <p:cNvSpPr txBox="1"/>
          <p:nvPr/>
        </p:nvSpPr>
        <p:spPr>
          <a:xfrm>
            <a:off x="373981" y="285353"/>
            <a:ext cx="4782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執行運算式 </a:t>
            </a:r>
            <a:r>
              <a:rPr lang="en-US" altLang="zh-TW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–</a:t>
            </a:r>
            <a:r>
              <a:rPr lang="zh-TW" altLang="en-US" sz="4400" b="1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 計算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D26049-C7E7-5E54-FC10-22362FA8BC0E}"/>
              </a:ext>
            </a:extLst>
          </p:cNvPr>
          <p:cNvSpPr txBox="1"/>
          <p:nvPr/>
        </p:nvSpPr>
        <p:spPr>
          <a:xfrm>
            <a:off x="373981" y="1282853"/>
            <a:ext cx="627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Standard input: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f(x)=diff(a*(x**2)+b*</a:t>
            </a:r>
            <a:r>
              <a:rPr lang="en-US" altLang="zh-TW" sz="2400" dirty="0" err="1"/>
              <a:t>x,x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1B4F72-B35E-019C-E563-EF2DBA71D436}"/>
              </a:ext>
            </a:extLst>
          </p:cNvPr>
          <p:cNvSpPr txBox="1"/>
          <p:nvPr/>
        </p:nvSpPr>
        <p:spPr>
          <a:xfrm>
            <a:off x="373981" y="2661978"/>
            <a:ext cx="550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Result: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2*a*x + b (</a:t>
            </a:r>
            <a:r>
              <a:rPr lang="zh-TW" altLang="en-US" sz="2400" dirty="0"/>
              <a:t>並將</a:t>
            </a:r>
            <a:r>
              <a:rPr lang="en-US" altLang="zh-TW" sz="2400" dirty="0"/>
              <a:t>f(x)</a:t>
            </a:r>
            <a:r>
              <a:rPr lang="zh-TW" altLang="en-US" sz="2400" dirty="0"/>
              <a:t>設為此式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CC2C36E6-3246-D1B6-423A-F44F94B99E51}"/>
              </a:ext>
            </a:extLst>
          </p:cNvPr>
          <p:cNvSpPr/>
          <p:nvPr/>
        </p:nvSpPr>
        <p:spPr>
          <a:xfrm>
            <a:off x="2840659" y="1914021"/>
            <a:ext cx="980387" cy="5750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52B1EA-574B-EC7E-3C01-0516400D36E8}"/>
              </a:ext>
            </a:extLst>
          </p:cNvPr>
          <p:cNvSpPr txBox="1"/>
          <p:nvPr/>
        </p:nvSpPr>
        <p:spPr>
          <a:xfrm>
            <a:off x="1725935" y="1970705"/>
            <a:ext cx="87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3">
                    <a:lumMod val="75000"/>
                  </a:schemeClr>
                </a:solidFill>
              </a:rPr>
              <a:t>執行</a:t>
            </a:r>
            <a:endParaRPr lang="en-US" altLang="zh-TW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731B55E-FEDA-512B-1DF3-B085848C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7" y="3695259"/>
            <a:ext cx="5763429" cy="316274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692AA38-7A32-8A0F-5B93-AF2D3DB22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33" y="5276629"/>
            <a:ext cx="4004701" cy="85117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D10508-9C7A-F9BD-CCE2-CB8AB1792B25}"/>
              </a:ext>
            </a:extLst>
          </p:cNvPr>
          <p:cNvSpPr txBox="1"/>
          <p:nvPr/>
        </p:nvSpPr>
        <p:spPr>
          <a:xfrm>
            <a:off x="7505616" y="1282971"/>
            <a:ext cx="388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sng" dirty="0"/>
              <a:t>f(x)</a:t>
            </a:r>
            <a:r>
              <a:rPr lang="en-US" altLang="zh-TW" sz="2400" dirty="0"/>
              <a:t>=</a:t>
            </a:r>
            <a:r>
              <a:rPr lang="en-US" altLang="zh-TW" sz="2400" u="sng" dirty="0"/>
              <a:t>diff(a*(x**2)+b*</a:t>
            </a:r>
            <a:r>
              <a:rPr lang="en-US" altLang="zh-TW" sz="2400" u="sng" dirty="0" err="1"/>
              <a:t>x,x</a:t>
            </a:r>
            <a:r>
              <a:rPr lang="en-US" altLang="zh-TW" sz="2400" u="sng" dirty="0"/>
              <a:t>)</a:t>
            </a:r>
            <a:endParaRPr lang="zh-TW" altLang="en-US" sz="2400" u="sng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6B73E0-3EB6-9892-9783-49C3C76F809A}"/>
              </a:ext>
            </a:extLst>
          </p:cNvPr>
          <p:cNvSpPr txBox="1"/>
          <p:nvPr/>
        </p:nvSpPr>
        <p:spPr>
          <a:xfrm>
            <a:off x="7287949" y="1713410"/>
            <a:ext cx="11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recipient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0B19C3-10C3-829C-5B32-0C29A9C64F34}"/>
              </a:ext>
            </a:extLst>
          </p:cNvPr>
          <p:cNvSpPr txBox="1"/>
          <p:nvPr/>
        </p:nvSpPr>
        <p:spPr>
          <a:xfrm>
            <a:off x="9360226" y="1713410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expr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29EB065-78C9-2156-BDAF-542F976FE32C}"/>
              </a:ext>
            </a:extLst>
          </p:cNvPr>
          <p:cNvSpPr txBox="1"/>
          <p:nvPr/>
        </p:nvSpPr>
        <p:spPr>
          <a:xfrm>
            <a:off x="1954522" y="3186796"/>
            <a:ext cx="234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全域內建字典集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4D93733-CF86-3684-ABBE-ADD7D3F13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433" y="3123643"/>
            <a:ext cx="4915586" cy="1343212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EBE71F8C-7FA8-6868-558D-974F84B567FB}"/>
              </a:ext>
            </a:extLst>
          </p:cNvPr>
          <p:cNvSpPr txBox="1"/>
          <p:nvPr/>
        </p:nvSpPr>
        <p:spPr>
          <a:xfrm>
            <a:off x="7996213" y="2564470"/>
            <a:ext cx="272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將未知數寫入字典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F8583A-9401-6E91-286F-E5BA3A71521F}"/>
              </a:ext>
            </a:extLst>
          </p:cNvPr>
          <p:cNvSpPr txBox="1"/>
          <p:nvPr/>
        </p:nvSpPr>
        <p:spPr>
          <a:xfrm>
            <a:off x="8201331" y="4814964"/>
            <a:ext cx="149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Evaluate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469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1181</TotalTime>
  <Words>736</Words>
  <Application>Microsoft Office PowerPoint</Application>
  <PresentationFormat>寬螢幕</PresentationFormat>
  <Paragraphs>55</Paragraphs>
  <Slides>11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標楷體</vt:lpstr>
      <vt:lpstr>Arial</vt:lpstr>
      <vt:lpstr>Calibri</vt:lpstr>
      <vt:lpstr>Rockwell</vt:lpstr>
      <vt:lpstr>Rockwell Condensed</vt:lpstr>
      <vt:lpstr>Wingdings</vt:lpstr>
      <vt:lpstr>木刻字型</vt:lpstr>
      <vt:lpstr>語音辨識計算機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語音辨識計算機</dc:title>
  <dc:creator>育斌 楊</dc:creator>
  <cp:lastModifiedBy>育斌 楊</cp:lastModifiedBy>
  <cp:revision>1</cp:revision>
  <dcterms:created xsi:type="dcterms:W3CDTF">2022-12-17T06:39:00Z</dcterms:created>
  <dcterms:modified xsi:type="dcterms:W3CDTF">2023-05-07T07:26:47Z</dcterms:modified>
</cp:coreProperties>
</file>