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405"/>
  </p:normalViewPr>
  <p:slideViewPr>
    <p:cSldViewPr snapToGrid="0" snapToObjects="1">
      <p:cViewPr varScale="1">
        <p:scale>
          <a:sx n="119" d="100"/>
          <a:sy n="119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2249-F93F-7B4E-8030-94390D6C8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E5F06-59BA-5E49-9D88-02DEE6FEE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3B30A-5A83-A34B-A421-863D6D39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872A-AA35-EE4A-948A-9F3596C5046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5D36-EF10-4D45-8497-B3E96E51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7D40-9EAA-6F4E-862E-256FEA8C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586-58FB-244C-90E8-E5CB316D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224B-E6C7-F845-810B-CB4E8633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E4843-9C6D-5143-A171-BD14B1E76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22CCE-F014-F943-A3A5-D206231D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872A-AA35-EE4A-948A-9F3596C5046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BA349-B3EA-7140-ACA1-7CB4E80F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66499-D074-6C4D-AAE0-D1745EAB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586-58FB-244C-90E8-E5CB316D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67D55-C66A-A64B-A487-810152E41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2DF17-A5D5-1446-B3D3-02B4D0EDA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900EB-0AA3-C74D-B8F1-573B817F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872A-AA35-EE4A-948A-9F3596C5046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B5518-76EE-F841-88D6-3E64336F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FBB02-60B5-7A4D-AAD6-DB08B6E2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586-58FB-244C-90E8-E5CB316D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7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3977-9666-F149-A2A4-284C7AA5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EDE1F-7369-A943-9C9A-A3925CE8A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22FC6-726F-A443-A3C4-13D32D04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872A-AA35-EE4A-948A-9F3596C5046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BF74-E0F1-8B46-ADF2-316C6CFA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E1A11-3F3C-D740-83AF-34611143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586-58FB-244C-90E8-E5CB316D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7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F7E6-0521-4845-8F61-DE05301C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C798F-5BFF-4348-9AC8-52267CCB5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EBF84-C80E-2347-871B-D15C2CDB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872A-AA35-EE4A-948A-9F3596C5046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54002-1F89-B141-8C27-FF879C0F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4B42-1758-7747-B4D4-616B6DFA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586-58FB-244C-90E8-E5CB316D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6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6B26-5AA4-6147-8158-897E6283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DF537-59CE-0644-81CD-D94DF23EB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D9B07-2855-164B-9666-FF0920166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4094A-B687-7E43-8FDB-9511FD6E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872A-AA35-EE4A-948A-9F3596C5046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9FC94-9D6D-864B-A687-2FB0120F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CD12C-89F6-B94C-9983-00DA61B8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586-58FB-244C-90E8-E5CB316D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6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FE4F-DD1E-B849-935E-23578DED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0B5B9-19B3-DE42-BA78-BD723FB61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9656E-A736-BA4C-BEA1-3009573C5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8ABFD-2ADD-834C-92C2-3249641C4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052C3-3D6B-8C4E-AB94-CB306BBDE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F5103-6EAD-9A48-AA46-2CC13E35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872A-AA35-EE4A-948A-9F3596C5046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DF8A6-6962-1B42-A4AF-A66C1ADB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A547F-BABA-9343-808F-C6B538BD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586-58FB-244C-90E8-E5CB316D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2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7765-68DA-BF4E-A806-9444800B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10653-323B-7C40-B5D0-9699BB8E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872A-AA35-EE4A-948A-9F3596C5046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E2E5-D52D-1A47-A7DB-26BD9DA5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85FB9-59E1-0846-849C-52979F87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586-58FB-244C-90E8-E5CB316D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9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C7DBD-4D0A-2C40-BCAB-E4A1EB01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872A-AA35-EE4A-948A-9F3596C5046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19763-F360-EF42-A9B4-7D5AC40D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9074D-C59A-F540-B064-29144BD1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586-58FB-244C-90E8-E5CB316D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9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9469-E1A1-5741-BC1F-6C336AB9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E4A83-E1DF-4542-B10F-6CF3D40A6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ED366-63E0-7042-AE51-D1A8BF3A6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074D1-813D-2548-8BB1-A6426843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872A-AA35-EE4A-948A-9F3596C5046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5D6AA-92EF-8B49-BC83-256B0342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7D06B-24CD-1E4F-BBC1-975A1A6C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586-58FB-244C-90E8-E5CB316D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5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4C04-BEB9-2143-BE60-C756F54A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8C16B-DD92-EE46-94AF-7B2210490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E1ADF-9EF0-BA42-B536-C59F4B6E4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D9E9B-919C-BA43-B3D7-11E86803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872A-AA35-EE4A-948A-9F3596C5046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88EC8-F94C-384C-B769-716EE06F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72A2C-164B-A64E-8EA3-6E1A3A2E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586-58FB-244C-90E8-E5CB316D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3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94CCC-E98A-BF41-BADF-25DF2AE8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ECE67-4EB6-C948-AC0E-F6B7641DC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45285-AF90-214F-929A-25C3EE4CD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9872A-AA35-EE4A-948A-9F3596C5046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BD449-213A-B548-A3DB-25EC15693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D99E1-0D62-F841-8FBC-DC14FE6A6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06586-58FB-244C-90E8-E5CB316D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9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nctts.or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DDDEF4-E615-BC48-A7D6-794DF73CFBB7}"/>
              </a:ext>
            </a:extLst>
          </p:cNvPr>
          <p:cNvGrpSpPr/>
          <p:nvPr/>
        </p:nvGrpSpPr>
        <p:grpSpPr>
          <a:xfrm>
            <a:off x="860612" y="946673"/>
            <a:ext cx="1366221" cy="1333948"/>
            <a:chOff x="860612" y="946673"/>
            <a:chExt cx="1366221" cy="13339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58E8C2-25A1-F24F-82BB-146C3A09BCB0}"/>
                </a:ext>
              </a:extLst>
            </p:cNvPr>
            <p:cNvSpPr/>
            <p:nvPr/>
          </p:nvSpPr>
          <p:spPr>
            <a:xfrm>
              <a:off x="860612" y="946673"/>
              <a:ext cx="1366221" cy="133394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61B1B1F-4278-8D45-89BC-242151E5D96A}"/>
                </a:ext>
              </a:extLst>
            </p:cNvPr>
            <p:cNvCxnSpPr/>
            <p:nvPr/>
          </p:nvCxnSpPr>
          <p:spPr>
            <a:xfrm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4A0299-3327-F243-8884-CD7D8B04ABB0}"/>
                </a:ext>
              </a:extLst>
            </p:cNvPr>
            <p:cNvCxnSpPr/>
            <p:nvPr/>
          </p:nvCxnSpPr>
          <p:spPr>
            <a:xfrm flipH="1"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F88440-AC22-F54A-8B34-EA3A39D31C2F}"/>
              </a:ext>
            </a:extLst>
          </p:cNvPr>
          <p:cNvGrpSpPr/>
          <p:nvPr/>
        </p:nvGrpSpPr>
        <p:grpSpPr>
          <a:xfrm>
            <a:off x="873161" y="2788030"/>
            <a:ext cx="1366221" cy="1333948"/>
            <a:chOff x="860612" y="946673"/>
            <a:chExt cx="1366221" cy="133394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538921-81CC-364A-B50D-ECB42895C718}"/>
                </a:ext>
              </a:extLst>
            </p:cNvPr>
            <p:cNvSpPr/>
            <p:nvPr/>
          </p:nvSpPr>
          <p:spPr>
            <a:xfrm>
              <a:off x="860612" y="946673"/>
              <a:ext cx="1366221" cy="133394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852310E-0E6A-764C-BC67-CC463A057C30}"/>
                </a:ext>
              </a:extLst>
            </p:cNvPr>
            <p:cNvCxnSpPr/>
            <p:nvPr/>
          </p:nvCxnSpPr>
          <p:spPr>
            <a:xfrm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3CA978-06A1-064E-AD4F-1A8EDF403902}"/>
                </a:ext>
              </a:extLst>
            </p:cNvPr>
            <p:cNvCxnSpPr/>
            <p:nvPr/>
          </p:nvCxnSpPr>
          <p:spPr>
            <a:xfrm flipH="1"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165364-CA57-E843-B884-9DADBA41DB68}"/>
              </a:ext>
            </a:extLst>
          </p:cNvPr>
          <p:cNvGrpSpPr/>
          <p:nvPr/>
        </p:nvGrpSpPr>
        <p:grpSpPr>
          <a:xfrm>
            <a:off x="2474264" y="690317"/>
            <a:ext cx="6829434" cy="1593884"/>
            <a:chOff x="2474264" y="690317"/>
            <a:chExt cx="6829434" cy="159388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CD9538-E897-474A-A37B-88A4A60BB78B}"/>
                </a:ext>
              </a:extLst>
            </p:cNvPr>
            <p:cNvSpPr txBox="1"/>
            <p:nvPr/>
          </p:nvSpPr>
          <p:spPr>
            <a:xfrm>
              <a:off x="2474264" y="690317"/>
              <a:ext cx="68294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NorCal Time Trial Series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547D5C6-F420-3942-8F09-F4ED8C3FB974}"/>
                </a:ext>
              </a:extLst>
            </p:cNvPr>
            <p:cNvGrpSpPr/>
            <p:nvPr/>
          </p:nvGrpSpPr>
          <p:grpSpPr>
            <a:xfrm>
              <a:off x="2528045" y="1818956"/>
              <a:ext cx="3473548" cy="465245"/>
              <a:chOff x="2592593" y="1818956"/>
              <a:chExt cx="3473548" cy="46524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770F1-6ADD-5243-8DBA-7174BEBEFC8B}"/>
                  </a:ext>
                </a:extLst>
              </p:cNvPr>
              <p:cNvSpPr txBox="1"/>
              <p:nvPr/>
            </p:nvSpPr>
            <p:spPr>
              <a:xfrm>
                <a:off x="2592593" y="1818956"/>
                <a:ext cx="949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Home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4A8FDD-C5E1-2F4B-B574-EF511B5FE066}"/>
                  </a:ext>
                </a:extLst>
              </p:cNvPr>
              <p:cNvSpPr txBox="1"/>
              <p:nvPr/>
            </p:nvSpPr>
            <p:spPr>
              <a:xfrm>
                <a:off x="3745457" y="1820746"/>
                <a:ext cx="9733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u="sng" dirty="0">
                    <a:solidFill>
                      <a:srgbClr val="0070C0"/>
                    </a:solidFill>
                  </a:rPr>
                  <a:t>About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0170EE-D765-9543-A379-875970994C20}"/>
                  </a:ext>
                </a:extLst>
              </p:cNvPr>
              <p:cNvSpPr txBox="1"/>
              <p:nvPr/>
            </p:nvSpPr>
            <p:spPr>
              <a:xfrm>
                <a:off x="4898321" y="1822536"/>
                <a:ext cx="1167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u="sng" dirty="0">
                    <a:solidFill>
                      <a:srgbClr val="0070C0"/>
                    </a:solidFill>
                  </a:rPr>
                  <a:t>Contact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32D70B8-BE28-DB41-95E5-52B1EEFBC3EB}"/>
                  </a:ext>
                </a:extLst>
              </p:cNvPr>
              <p:cNvCxnSpPr/>
              <p:nvPr/>
            </p:nvCxnSpPr>
            <p:spPr>
              <a:xfrm>
                <a:off x="3657600" y="1904104"/>
                <a:ext cx="0" cy="3765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21F44CA-813E-7445-8361-AB191E40C983}"/>
                  </a:ext>
                </a:extLst>
              </p:cNvPr>
              <p:cNvCxnSpPr/>
              <p:nvPr/>
            </p:nvCxnSpPr>
            <p:spPr>
              <a:xfrm>
                <a:off x="4778185" y="1905892"/>
                <a:ext cx="0" cy="3765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11172F6-7458-2D40-853F-11D48EDBD91B}"/>
              </a:ext>
            </a:extLst>
          </p:cNvPr>
          <p:cNvSpPr txBox="1"/>
          <p:nvPr/>
        </p:nvSpPr>
        <p:spPr>
          <a:xfrm>
            <a:off x="1239517" y="1449624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FBAD17-1EBF-B84A-AB45-6397D4B39693}"/>
              </a:ext>
            </a:extLst>
          </p:cNvPr>
          <p:cNvSpPr txBox="1"/>
          <p:nvPr/>
        </p:nvSpPr>
        <p:spPr>
          <a:xfrm>
            <a:off x="1079940" y="3215675"/>
            <a:ext cx="9297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56DA76-53AC-B347-851A-C4FA87C7BE36}"/>
              </a:ext>
            </a:extLst>
          </p:cNvPr>
          <p:cNvSpPr txBox="1"/>
          <p:nvPr/>
        </p:nvSpPr>
        <p:spPr>
          <a:xfrm>
            <a:off x="2796988" y="2691211"/>
            <a:ext cx="291701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Upcoming Events</a:t>
            </a:r>
          </a:p>
          <a:p>
            <a:endParaRPr lang="en-US" sz="2400" dirty="0"/>
          </a:p>
          <a:p>
            <a:r>
              <a:rPr lang="en-US" dirty="0"/>
              <a:t>February 12</a:t>
            </a:r>
          </a:p>
          <a:p>
            <a:r>
              <a:rPr lang="en-US" dirty="0"/>
              <a:t>      Board Meeting</a:t>
            </a:r>
          </a:p>
          <a:p>
            <a:endParaRPr lang="en-US" dirty="0"/>
          </a:p>
          <a:p>
            <a:r>
              <a:rPr lang="en-US" dirty="0"/>
              <a:t>February 25</a:t>
            </a:r>
          </a:p>
          <a:p>
            <a:r>
              <a:rPr lang="en-US" dirty="0"/>
              <a:t>      Drivers Zoom Meeting</a:t>
            </a:r>
          </a:p>
          <a:p>
            <a:endParaRPr lang="en-US" dirty="0"/>
          </a:p>
          <a:p>
            <a:r>
              <a:rPr lang="en-US" dirty="0"/>
              <a:t>March 12</a:t>
            </a:r>
          </a:p>
          <a:p>
            <a:r>
              <a:rPr lang="en-US" dirty="0"/>
              <a:t>      First Event at Thunderhill!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0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DDDEF4-E615-BC48-A7D6-794DF73CFBB7}"/>
              </a:ext>
            </a:extLst>
          </p:cNvPr>
          <p:cNvGrpSpPr/>
          <p:nvPr/>
        </p:nvGrpSpPr>
        <p:grpSpPr>
          <a:xfrm>
            <a:off x="860612" y="946673"/>
            <a:ext cx="1366221" cy="1333948"/>
            <a:chOff x="860612" y="946673"/>
            <a:chExt cx="1366221" cy="13339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58E8C2-25A1-F24F-82BB-146C3A09BCB0}"/>
                </a:ext>
              </a:extLst>
            </p:cNvPr>
            <p:cNvSpPr/>
            <p:nvPr/>
          </p:nvSpPr>
          <p:spPr>
            <a:xfrm>
              <a:off x="860612" y="946673"/>
              <a:ext cx="1366221" cy="133394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61B1B1F-4278-8D45-89BC-242151E5D96A}"/>
                </a:ext>
              </a:extLst>
            </p:cNvPr>
            <p:cNvCxnSpPr/>
            <p:nvPr/>
          </p:nvCxnSpPr>
          <p:spPr>
            <a:xfrm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4A0299-3327-F243-8884-CD7D8B04ABB0}"/>
                </a:ext>
              </a:extLst>
            </p:cNvPr>
            <p:cNvCxnSpPr/>
            <p:nvPr/>
          </p:nvCxnSpPr>
          <p:spPr>
            <a:xfrm flipH="1"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F88440-AC22-F54A-8B34-EA3A39D31C2F}"/>
              </a:ext>
            </a:extLst>
          </p:cNvPr>
          <p:cNvGrpSpPr/>
          <p:nvPr/>
        </p:nvGrpSpPr>
        <p:grpSpPr>
          <a:xfrm>
            <a:off x="873161" y="2788030"/>
            <a:ext cx="1366221" cy="1333948"/>
            <a:chOff x="860612" y="946673"/>
            <a:chExt cx="1366221" cy="133394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538921-81CC-364A-B50D-ECB42895C718}"/>
                </a:ext>
              </a:extLst>
            </p:cNvPr>
            <p:cNvSpPr/>
            <p:nvPr/>
          </p:nvSpPr>
          <p:spPr>
            <a:xfrm>
              <a:off x="860612" y="946673"/>
              <a:ext cx="1366221" cy="133394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852310E-0E6A-764C-BC67-CC463A057C30}"/>
                </a:ext>
              </a:extLst>
            </p:cNvPr>
            <p:cNvCxnSpPr/>
            <p:nvPr/>
          </p:nvCxnSpPr>
          <p:spPr>
            <a:xfrm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3CA978-06A1-064E-AD4F-1A8EDF403902}"/>
                </a:ext>
              </a:extLst>
            </p:cNvPr>
            <p:cNvCxnSpPr/>
            <p:nvPr/>
          </p:nvCxnSpPr>
          <p:spPr>
            <a:xfrm flipH="1"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A21DB0-B635-2C41-BB89-F0930AF159BA}"/>
              </a:ext>
            </a:extLst>
          </p:cNvPr>
          <p:cNvGrpSpPr/>
          <p:nvPr/>
        </p:nvGrpSpPr>
        <p:grpSpPr>
          <a:xfrm>
            <a:off x="2474264" y="690317"/>
            <a:ext cx="6829434" cy="1593884"/>
            <a:chOff x="2474264" y="690317"/>
            <a:chExt cx="6829434" cy="159388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BC665D-8347-BF42-BB3D-F0D8190D4522}"/>
                </a:ext>
              </a:extLst>
            </p:cNvPr>
            <p:cNvSpPr txBox="1"/>
            <p:nvPr/>
          </p:nvSpPr>
          <p:spPr>
            <a:xfrm>
              <a:off x="2474264" y="690317"/>
              <a:ext cx="68294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NorCal Time Trial Series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8C98784-FFCC-154C-A575-4755562DA14E}"/>
                </a:ext>
              </a:extLst>
            </p:cNvPr>
            <p:cNvGrpSpPr/>
            <p:nvPr/>
          </p:nvGrpSpPr>
          <p:grpSpPr>
            <a:xfrm>
              <a:off x="2528045" y="1818956"/>
              <a:ext cx="3473548" cy="465245"/>
              <a:chOff x="2592593" y="1818956"/>
              <a:chExt cx="3473548" cy="46524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A53C0D-7DFA-6D49-9C8D-BC9512BDCE20}"/>
                  </a:ext>
                </a:extLst>
              </p:cNvPr>
              <p:cNvSpPr txBox="1"/>
              <p:nvPr/>
            </p:nvSpPr>
            <p:spPr>
              <a:xfrm>
                <a:off x="2592593" y="1818956"/>
                <a:ext cx="949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u="sng" dirty="0">
                    <a:solidFill>
                      <a:srgbClr val="0070C0"/>
                    </a:solidFill>
                  </a:rPr>
                  <a:t>Home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CC63C0-8EF5-9F43-B2E0-2A1CD86E8ECE}"/>
                  </a:ext>
                </a:extLst>
              </p:cNvPr>
              <p:cNvSpPr txBox="1"/>
              <p:nvPr/>
            </p:nvSpPr>
            <p:spPr>
              <a:xfrm>
                <a:off x="3745457" y="1820746"/>
                <a:ext cx="9733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About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FBF9EF-C1E4-8749-8396-F30C0063EBF3}"/>
                  </a:ext>
                </a:extLst>
              </p:cNvPr>
              <p:cNvSpPr txBox="1"/>
              <p:nvPr/>
            </p:nvSpPr>
            <p:spPr>
              <a:xfrm>
                <a:off x="4898321" y="1822536"/>
                <a:ext cx="1167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u="sng" dirty="0">
                    <a:solidFill>
                      <a:srgbClr val="0070C0"/>
                    </a:solidFill>
                  </a:rPr>
                  <a:t>Contact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7480AD2-2366-0D4C-BE2D-93CC406E4D08}"/>
                  </a:ext>
                </a:extLst>
              </p:cNvPr>
              <p:cNvCxnSpPr/>
              <p:nvPr/>
            </p:nvCxnSpPr>
            <p:spPr>
              <a:xfrm>
                <a:off x="3657600" y="1904104"/>
                <a:ext cx="0" cy="3765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5A12BD5-6BBE-4C49-B093-38363EC0EB66}"/>
                  </a:ext>
                </a:extLst>
              </p:cNvPr>
              <p:cNvCxnSpPr/>
              <p:nvPr/>
            </p:nvCxnSpPr>
            <p:spPr>
              <a:xfrm>
                <a:off x="4778185" y="1905892"/>
                <a:ext cx="0" cy="3765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E80B3A6-42E5-8347-9FCB-4225D7EC06D4}"/>
              </a:ext>
            </a:extLst>
          </p:cNvPr>
          <p:cNvSpPr txBox="1"/>
          <p:nvPr/>
        </p:nvSpPr>
        <p:spPr>
          <a:xfrm>
            <a:off x="1239517" y="1449624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CDA0C2-ED0C-6E45-B526-723539644DDE}"/>
              </a:ext>
            </a:extLst>
          </p:cNvPr>
          <p:cNvSpPr txBox="1"/>
          <p:nvPr/>
        </p:nvSpPr>
        <p:spPr>
          <a:xfrm>
            <a:off x="1079940" y="3215675"/>
            <a:ext cx="9297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230D00-9852-464C-8ECA-510C54CFEE57}"/>
              </a:ext>
            </a:extLst>
          </p:cNvPr>
          <p:cNvSpPr txBox="1"/>
          <p:nvPr/>
        </p:nvSpPr>
        <p:spPr>
          <a:xfrm>
            <a:off x="2796988" y="2691211"/>
            <a:ext cx="650670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Mission</a:t>
            </a:r>
          </a:p>
          <a:p>
            <a:r>
              <a:rPr lang="en-US" sz="1600" dirty="0"/>
              <a:t>To quote https://24hoursoflemons.com/:  </a:t>
            </a:r>
          </a:p>
          <a:p>
            <a:r>
              <a:rPr lang="en-US" sz="1600" dirty="0"/>
              <a:t>“Racing shouldn’t just be for rich idiots. Racing should be for all idiots.”</a:t>
            </a:r>
          </a:p>
          <a:p>
            <a:endParaRPr lang="en-US" sz="1600" dirty="0"/>
          </a:p>
          <a:p>
            <a:r>
              <a:rPr lang="en-US" sz="2400" b="1" dirty="0"/>
              <a:t>Vision</a:t>
            </a:r>
          </a:p>
          <a:p>
            <a:r>
              <a:rPr lang="en-US" sz="1600" dirty="0"/>
              <a:t>The NorCal Time Trial Series aspires to make the excitement of competitive racing events on iconic Northern California racetracks available to all enthusiasts without the costs or risks of wheel-to-wheel racing.</a:t>
            </a:r>
          </a:p>
          <a:p>
            <a:endParaRPr lang="en-US" sz="1600" b="1" dirty="0"/>
          </a:p>
          <a:p>
            <a:r>
              <a:rPr lang="en-US" sz="2400" b="1" dirty="0"/>
              <a:t>General Information</a:t>
            </a:r>
          </a:p>
          <a:p>
            <a:r>
              <a:rPr lang="en-US" sz="1600" dirty="0"/>
              <a:t>The NorCal Time Trial Series will hold at least one event per month on a track such as Sonoma Raceway, Thunderhill Raceway, or WeatherTech Raceway at Laguna Seca. Full safety equipment is required, and your car must pass technical inspection before you </a:t>
            </a:r>
            <a:r>
              <a:rPr lang="en-US" sz="1600"/>
              <a:t>can compete.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539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DDDEF4-E615-BC48-A7D6-794DF73CFBB7}"/>
              </a:ext>
            </a:extLst>
          </p:cNvPr>
          <p:cNvGrpSpPr/>
          <p:nvPr/>
        </p:nvGrpSpPr>
        <p:grpSpPr>
          <a:xfrm>
            <a:off x="860612" y="946673"/>
            <a:ext cx="1366221" cy="1333948"/>
            <a:chOff x="860612" y="946673"/>
            <a:chExt cx="1366221" cy="13339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58E8C2-25A1-F24F-82BB-146C3A09BCB0}"/>
                </a:ext>
              </a:extLst>
            </p:cNvPr>
            <p:cNvSpPr/>
            <p:nvPr/>
          </p:nvSpPr>
          <p:spPr>
            <a:xfrm>
              <a:off x="860612" y="946673"/>
              <a:ext cx="1366221" cy="133394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61B1B1F-4278-8D45-89BC-242151E5D96A}"/>
                </a:ext>
              </a:extLst>
            </p:cNvPr>
            <p:cNvCxnSpPr/>
            <p:nvPr/>
          </p:nvCxnSpPr>
          <p:spPr>
            <a:xfrm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4A0299-3327-F243-8884-CD7D8B04ABB0}"/>
                </a:ext>
              </a:extLst>
            </p:cNvPr>
            <p:cNvCxnSpPr/>
            <p:nvPr/>
          </p:nvCxnSpPr>
          <p:spPr>
            <a:xfrm flipH="1"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F88440-AC22-F54A-8B34-EA3A39D31C2F}"/>
              </a:ext>
            </a:extLst>
          </p:cNvPr>
          <p:cNvGrpSpPr/>
          <p:nvPr/>
        </p:nvGrpSpPr>
        <p:grpSpPr>
          <a:xfrm>
            <a:off x="873161" y="2788030"/>
            <a:ext cx="1366221" cy="1333948"/>
            <a:chOff x="860612" y="946673"/>
            <a:chExt cx="1366221" cy="133394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538921-81CC-364A-B50D-ECB42895C718}"/>
                </a:ext>
              </a:extLst>
            </p:cNvPr>
            <p:cNvSpPr/>
            <p:nvPr/>
          </p:nvSpPr>
          <p:spPr>
            <a:xfrm>
              <a:off x="860612" y="946673"/>
              <a:ext cx="1366221" cy="133394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852310E-0E6A-764C-BC67-CC463A057C30}"/>
                </a:ext>
              </a:extLst>
            </p:cNvPr>
            <p:cNvCxnSpPr/>
            <p:nvPr/>
          </p:nvCxnSpPr>
          <p:spPr>
            <a:xfrm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3CA978-06A1-064E-AD4F-1A8EDF403902}"/>
                </a:ext>
              </a:extLst>
            </p:cNvPr>
            <p:cNvCxnSpPr/>
            <p:nvPr/>
          </p:nvCxnSpPr>
          <p:spPr>
            <a:xfrm flipH="1"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E673CF-75B4-3B43-916B-3CAB0AAE642D}"/>
              </a:ext>
            </a:extLst>
          </p:cNvPr>
          <p:cNvGrpSpPr/>
          <p:nvPr/>
        </p:nvGrpSpPr>
        <p:grpSpPr>
          <a:xfrm>
            <a:off x="2474264" y="690317"/>
            <a:ext cx="6829434" cy="1593884"/>
            <a:chOff x="2474264" y="690317"/>
            <a:chExt cx="6829434" cy="159388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66CE1F-79FC-1D47-B733-BF8EF8AA7551}"/>
                </a:ext>
              </a:extLst>
            </p:cNvPr>
            <p:cNvSpPr txBox="1"/>
            <p:nvPr/>
          </p:nvSpPr>
          <p:spPr>
            <a:xfrm>
              <a:off x="2474264" y="690317"/>
              <a:ext cx="68294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NorCal Time Trial Series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09B0654-726C-D44E-BBD8-FA2E4C4D5DEB}"/>
                </a:ext>
              </a:extLst>
            </p:cNvPr>
            <p:cNvGrpSpPr/>
            <p:nvPr/>
          </p:nvGrpSpPr>
          <p:grpSpPr>
            <a:xfrm>
              <a:off x="2528045" y="1818956"/>
              <a:ext cx="3473548" cy="465245"/>
              <a:chOff x="2592593" y="1818956"/>
              <a:chExt cx="3473548" cy="46524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8E602E-92CD-3B44-98B9-BD4538D69F6A}"/>
                  </a:ext>
                </a:extLst>
              </p:cNvPr>
              <p:cNvSpPr txBox="1"/>
              <p:nvPr/>
            </p:nvSpPr>
            <p:spPr>
              <a:xfrm>
                <a:off x="2592593" y="1818956"/>
                <a:ext cx="949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u="sng" dirty="0">
                    <a:solidFill>
                      <a:srgbClr val="0070C0"/>
                    </a:solidFill>
                  </a:rPr>
                  <a:t>Home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95AE8A-63DD-0F4B-8F61-EE5C481A3E47}"/>
                  </a:ext>
                </a:extLst>
              </p:cNvPr>
              <p:cNvSpPr txBox="1"/>
              <p:nvPr/>
            </p:nvSpPr>
            <p:spPr>
              <a:xfrm>
                <a:off x="3745457" y="1820746"/>
                <a:ext cx="9733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u="sng" dirty="0">
                    <a:solidFill>
                      <a:srgbClr val="0070C0"/>
                    </a:solidFill>
                  </a:rPr>
                  <a:t>About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417A79-36D5-F744-A94B-58ADAA507223}"/>
                  </a:ext>
                </a:extLst>
              </p:cNvPr>
              <p:cNvSpPr txBox="1"/>
              <p:nvPr/>
            </p:nvSpPr>
            <p:spPr>
              <a:xfrm>
                <a:off x="4898321" y="1822536"/>
                <a:ext cx="1167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Contact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2987009-98E6-AE44-8BB3-BBD24D513A6D}"/>
                  </a:ext>
                </a:extLst>
              </p:cNvPr>
              <p:cNvCxnSpPr/>
              <p:nvPr/>
            </p:nvCxnSpPr>
            <p:spPr>
              <a:xfrm>
                <a:off x="3657600" y="1904104"/>
                <a:ext cx="0" cy="3765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C257A7E-48F0-9F4B-BC3A-2C33B79DD9F2}"/>
                  </a:ext>
                </a:extLst>
              </p:cNvPr>
              <p:cNvCxnSpPr/>
              <p:nvPr/>
            </p:nvCxnSpPr>
            <p:spPr>
              <a:xfrm>
                <a:off x="4778185" y="1905892"/>
                <a:ext cx="0" cy="3765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07FD1C1-AA23-5145-BBA0-8F0B390CDDB0}"/>
              </a:ext>
            </a:extLst>
          </p:cNvPr>
          <p:cNvSpPr txBox="1"/>
          <p:nvPr/>
        </p:nvSpPr>
        <p:spPr>
          <a:xfrm>
            <a:off x="1239517" y="1449624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F87860-1CF7-7047-A263-21B87C8B858C}"/>
              </a:ext>
            </a:extLst>
          </p:cNvPr>
          <p:cNvSpPr txBox="1"/>
          <p:nvPr/>
        </p:nvSpPr>
        <p:spPr>
          <a:xfrm>
            <a:off x="1079940" y="3215675"/>
            <a:ext cx="9297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590E35-E900-9241-B50D-EDBFB65975B9}"/>
              </a:ext>
            </a:extLst>
          </p:cNvPr>
          <p:cNvSpPr txBox="1"/>
          <p:nvPr/>
        </p:nvSpPr>
        <p:spPr>
          <a:xfrm>
            <a:off x="2710927" y="2984842"/>
            <a:ext cx="4488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Please email us at: </a:t>
            </a:r>
            <a:r>
              <a:rPr lang="en-US" sz="2400" dirty="0">
                <a:hlinkClick r:id="rId2"/>
              </a:rPr>
              <a:t>info@nctts.org</a:t>
            </a:r>
            <a:r>
              <a:rPr lang="en-US" sz="2400" dirty="0"/>
              <a:t> </a:t>
            </a:r>
          </a:p>
          <a:p>
            <a:r>
              <a:rPr lang="en-US" sz="2400" dirty="0"/>
              <a:t>We will reply as quickly as we can.</a:t>
            </a:r>
          </a:p>
        </p:txBody>
      </p:sp>
    </p:spTree>
    <p:extLst>
      <p:ext uri="{BB962C8B-B14F-4D97-AF65-F5344CB8AC3E}">
        <p14:creationId xmlns:p14="http://schemas.microsoft.com/office/powerpoint/2010/main" val="258071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179</Words>
  <Application>Microsoft Macintosh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Bareiss</dc:creator>
  <cp:lastModifiedBy>Ray Bareiss</cp:lastModifiedBy>
  <cp:revision>5</cp:revision>
  <dcterms:created xsi:type="dcterms:W3CDTF">2021-08-18T19:41:59Z</dcterms:created>
  <dcterms:modified xsi:type="dcterms:W3CDTF">2021-08-19T16:15:05Z</dcterms:modified>
</cp:coreProperties>
</file>