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405"/>
  </p:normalViewPr>
  <p:slideViewPr>
    <p:cSldViewPr snapToGrid="0" snapToObjects="1">
      <p:cViewPr varScale="1">
        <p:scale>
          <a:sx n="119" d="100"/>
          <a:sy n="119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18F6-5F47-464F-AE36-F138700CC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EF600-3C5A-F144-B2B5-371F92AD5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2B893-C982-034D-B7AA-9FB19F96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3DB-468D-6E4C-996F-E5710D093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506A0-7DFB-1E4A-ABFA-69F24D62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3FD60-E787-4F44-87E2-CC9B17DF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9053-8181-E84C-8534-285B38F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5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5830-975E-804E-81E6-A87AA2A9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5875B-359E-764D-844D-B2F43694C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1BADA-F1FB-FE47-9766-D4ED7949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3DB-468D-6E4C-996F-E5710D093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D592B-71EF-3D4D-BE26-21EBEE9C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218E9-8ADD-014F-9E07-140ADE62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9053-8181-E84C-8534-285B38F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6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18B168-F917-D64A-A376-B0BF52F09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56517-15F6-584E-80F1-99BB175D3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43315-469F-A441-B6A1-3BECA528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3DB-468D-6E4C-996F-E5710D093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BF102-FCBD-AD4F-95F0-A3E45162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19F47-D851-BC42-9204-677EEF06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9053-8181-E84C-8534-285B38F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5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8A2E-98C4-2B45-971F-A47579CC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BB97C-0C9E-8242-AFB6-C4A112490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20869-5119-724E-8080-DCBCE4D3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3DB-468D-6E4C-996F-E5710D093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09B7E-E2B0-4648-AD4F-ED784C8D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7C34D-95EE-3A40-BC51-6931AFA7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9053-8181-E84C-8534-285B38F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8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0219-F44D-1043-837F-2B26F6D1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69EDD-AE8E-6E44-8E51-A5704A47A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7623B-D232-8A4B-8B40-2D5A9B66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3DB-468D-6E4C-996F-E5710D093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FADCD-9E29-6A44-916F-C263752A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71913-173F-E640-8848-1C49A027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9053-8181-E84C-8534-285B38F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8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3364-E06D-A84D-BD49-714AC82B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42155-0210-774D-A626-24D2611BC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0065C-41CB-0F4B-97C9-C4C469340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24E68-3F9D-DE41-BCA5-AE7BA6693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3DB-468D-6E4C-996F-E5710D093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F4400-388B-034A-9BA2-40A55478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266E0-63D6-EF46-AE13-5C6423C2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9053-8181-E84C-8534-285B38F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0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BAE4-F48F-7142-84A1-0FF6E901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38743-D1EE-EF4B-9C3E-82AAD766E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7DDA7-899C-BC41-B08A-E5F4C9616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D8627-DCA8-8843-99DC-1E7F8FC66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EA15F-8258-CE4E-9AB6-F6CEE2449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596B33-95B3-AF40-A1C5-0AA5AE98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3DB-468D-6E4C-996F-E5710D093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FD67EF-E0B7-8745-975E-40FBA535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2A60B8-AE2E-8246-BD3A-4D80FE34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9053-8181-E84C-8534-285B38F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1C4A-3B27-AA40-A73C-32384F5D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885EBF-F02D-6646-A516-2C2EB00C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3DB-468D-6E4C-996F-E5710D093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2B4F0-03DF-D743-AEDD-1636982A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CEEAF-7809-EE4C-88BD-AF0F3B53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9053-8181-E84C-8534-285B38F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0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9372C1-799A-194A-9BBA-A7EC0EF8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3DB-468D-6E4C-996F-E5710D093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59C12-BE75-EA4A-A9D2-A4CA37F4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49499-F03F-FD4E-B2B2-04941947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9053-8181-E84C-8534-285B38F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1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FC25-B05F-AB44-B8D2-236E7EE39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EE1CD-2CF1-EE45-8B1B-ECD452B81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5B2CF-4FC3-2E47-8FA1-0EE2E021C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21C91-7E0D-EA4C-9613-16C3B334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3DB-468D-6E4C-996F-E5710D093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5E1E1-6F48-E940-93B7-939116D3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EA34F-CD25-C341-9E8C-68C74BBB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9053-8181-E84C-8534-285B38F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1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E822-3E60-6444-ABDD-3D6F913F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293F5-D790-3C43-95AA-8F8E58E73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E08D5-6AE5-884C-9B27-6B4CAB6DA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5C88B-0E96-3148-BFE7-80E563E0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3DB-468D-6E4C-996F-E5710D093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083E-0702-A945-AA29-78E74F12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E9919-CD6F-2547-8742-63F58D90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9053-8181-E84C-8534-285B38F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0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57B16-A354-6846-A92F-02DC5B13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66A5F-DEB3-5045-932C-891585BE3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8979B-5869-C047-9CAA-727E89E05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E13DB-468D-6E4C-996F-E5710D09329B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80FB6-459F-4346-B6BC-EF7AB86EA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D1471-236C-6C49-A701-4585E6237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F9053-8181-E84C-8534-285B38F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7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nctts.org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6E60CEE-E756-024F-8773-D9095AAB51DB}"/>
              </a:ext>
            </a:extLst>
          </p:cNvPr>
          <p:cNvSpPr/>
          <p:nvPr/>
        </p:nvSpPr>
        <p:spPr>
          <a:xfrm>
            <a:off x="559397" y="2861534"/>
            <a:ext cx="10983558" cy="56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Upcoming Events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A24203-F09C-FF47-8068-023BFE5935E2}"/>
              </a:ext>
            </a:extLst>
          </p:cNvPr>
          <p:cNvGrpSpPr/>
          <p:nvPr/>
        </p:nvGrpSpPr>
        <p:grpSpPr>
          <a:xfrm>
            <a:off x="580913" y="466170"/>
            <a:ext cx="10908254" cy="2395364"/>
            <a:chOff x="860612" y="946673"/>
            <a:chExt cx="1366221" cy="133394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301FC10-77C2-8149-BCBB-8CDB7FCC8EE9}"/>
                </a:ext>
              </a:extLst>
            </p:cNvPr>
            <p:cNvSpPr/>
            <p:nvPr/>
          </p:nvSpPr>
          <p:spPr>
            <a:xfrm>
              <a:off x="860612" y="946673"/>
              <a:ext cx="1366221" cy="133394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E2E251D-49C4-2B41-86CA-49055A71639A}"/>
                </a:ext>
              </a:extLst>
            </p:cNvPr>
            <p:cNvCxnSpPr/>
            <p:nvPr/>
          </p:nvCxnSpPr>
          <p:spPr>
            <a:xfrm>
              <a:off x="860612" y="946673"/>
              <a:ext cx="1366221" cy="13339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ED0754F-974E-DA4F-9B62-75839B337466}"/>
                </a:ext>
              </a:extLst>
            </p:cNvPr>
            <p:cNvCxnSpPr/>
            <p:nvPr/>
          </p:nvCxnSpPr>
          <p:spPr>
            <a:xfrm flipH="1">
              <a:off x="860612" y="946673"/>
              <a:ext cx="1366221" cy="13339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F9077D1-BBDD-8543-8695-A4D60EFBFCB2}"/>
              </a:ext>
            </a:extLst>
          </p:cNvPr>
          <p:cNvGrpSpPr/>
          <p:nvPr/>
        </p:nvGrpSpPr>
        <p:grpSpPr>
          <a:xfrm>
            <a:off x="9447006" y="2572866"/>
            <a:ext cx="1366221" cy="1333948"/>
            <a:chOff x="860612" y="946673"/>
            <a:chExt cx="1366221" cy="1333948"/>
          </a:xfrm>
          <a:solidFill>
            <a:schemeClr val="bg1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DC137A-E11A-7B49-B7AA-A462B7E21899}"/>
                </a:ext>
              </a:extLst>
            </p:cNvPr>
            <p:cNvSpPr/>
            <p:nvPr/>
          </p:nvSpPr>
          <p:spPr>
            <a:xfrm>
              <a:off x="860612" y="946673"/>
              <a:ext cx="1366221" cy="1333948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B81DDF-B786-A04B-88C9-E6B97950EE66}"/>
                </a:ext>
              </a:extLst>
            </p:cNvPr>
            <p:cNvCxnSpPr/>
            <p:nvPr/>
          </p:nvCxnSpPr>
          <p:spPr>
            <a:xfrm>
              <a:off x="860612" y="946673"/>
              <a:ext cx="1366221" cy="1333948"/>
            </a:xfrm>
            <a:prstGeom prst="line">
              <a:avLst/>
            </a:prstGeom>
            <a:grp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2CC8C1E-F2EE-354C-AFC3-9A3E19909388}"/>
                </a:ext>
              </a:extLst>
            </p:cNvPr>
            <p:cNvCxnSpPr/>
            <p:nvPr/>
          </p:nvCxnSpPr>
          <p:spPr>
            <a:xfrm flipH="1">
              <a:off x="860612" y="946673"/>
              <a:ext cx="1366221" cy="1333948"/>
            </a:xfrm>
            <a:prstGeom prst="line">
              <a:avLst/>
            </a:prstGeom>
            <a:grp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F9F7A67-5940-DD49-BCE2-BB2A728D20E2}"/>
              </a:ext>
            </a:extLst>
          </p:cNvPr>
          <p:cNvSpPr txBox="1"/>
          <p:nvPr/>
        </p:nvSpPr>
        <p:spPr>
          <a:xfrm>
            <a:off x="9834858" y="2978077"/>
            <a:ext cx="6335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3AFBEF-6A82-BC4B-B823-9E685AA07FE1}"/>
              </a:ext>
            </a:extLst>
          </p:cNvPr>
          <p:cNvSpPr txBox="1"/>
          <p:nvPr/>
        </p:nvSpPr>
        <p:spPr>
          <a:xfrm>
            <a:off x="5718286" y="1479186"/>
            <a:ext cx="7598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C80B93-C8C2-AB41-86DD-AFC255300780}"/>
              </a:ext>
            </a:extLst>
          </p:cNvPr>
          <p:cNvSpPr txBox="1"/>
          <p:nvPr/>
        </p:nvSpPr>
        <p:spPr>
          <a:xfrm>
            <a:off x="570159" y="472023"/>
            <a:ext cx="68294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NorCal Time Trial Series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34B93E-FB8D-6343-876F-9DC4CE173C9B}"/>
              </a:ext>
            </a:extLst>
          </p:cNvPr>
          <p:cNvSpPr txBox="1"/>
          <p:nvPr/>
        </p:nvSpPr>
        <p:spPr>
          <a:xfrm>
            <a:off x="559397" y="3800613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CB7689-C0AE-AB40-9801-F7FC8F1A40E9}"/>
              </a:ext>
            </a:extLst>
          </p:cNvPr>
          <p:cNvSpPr txBox="1"/>
          <p:nvPr/>
        </p:nvSpPr>
        <p:spPr>
          <a:xfrm>
            <a:off x="561193" y="4200444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</a:rPr>
              <a:t>About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2E64BE-9165-9C4C-8C2A-FA7FD2E1174B}"/>
              </a:ext>
            </a:extLst>
          </p:cNvPr>
          <p:cNvSpPr txBox="1"/>
          <p:nvPr/>
        </p:nvSpPr>
        <p:spPr>
          <a:xfrm>
            <a:off x="570155" y="4611485"/>
            <a:ext cx="1167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</a:rPr>
              <a:t>Contact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0A8E85-76E6-9443-A533-FF5AD88CEA6B}"/>
              </a:ext>
            </a:extLst>
          </p:cNvPr>
          <p:cNvSpPr txBox="1"/>
          <p:nvPr/>
        </p:nvSpPr>
        <p:spPr>
          <a:xfrm>
            <a:off x="2796988" y="3885319"/>
            <a:ext cx="29170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February 12</a:t>
            </a:r>
          </a:p>
          <a:p>
            <a:r>
              <a:rPr lang="en-US" dirty="0"/>
              <a:t>      Board Meeting</a:t>
            </a:r>
          </a:p>
          <a:p>
            <a:endParaRPr lang="en-US" dirty="0"/>
          </a:p>
          <a:p>
            <a:r>
              <a:rPr lang="en-US" dirty="0"/>
              <a:t>February 25</a:t>
            </a:r>
          </a:p>
          <a:p>
            <a:r>
              <a:rPr lang="en-US" dirty="0"/>
              <a:t>      Drivers Zoom Meeting</a:t>
            </a:r>
          </a:p>
          <a:p>
            <a:endParaRPr lang="en-US" dirty="0"/>
          </a:p>
          <a:p>
            <a:r>
              <a:rPr lang="en-US" dirty="0"/>
              <a:t>March 12</a:t>
            </a:r>
          </a:p>
          <a:p>
            <a:r>
              <a:rPr lang="en-US" dirty="0"/>
              <a:t>      First Event at Thunderhill!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0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6E60CEE-E756-024F-8773-D9095AAB51DB}"/>
              </a:ext>
            </a:extLst>
          </p:cNvPr>
          <p:cNvSpPr/>
          <p:nvPr/>
        </p:nvSpPr>
        <p:spPr>
          <a:xfrm>
            <a:off x="559397" y="2861534"/>
            <a:ext cx="10983558" cy="56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About NCTTS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A24203-F09C-FF47-8068-023BFE5935E2}"/>
              </a:ext>
            </a:extLst>
          </p:cNvPr>
          <p:cNvGrpSpPr/>
          <p:nvPr/>
        </p:nvGrpSpPr>
        <p:grpSpPr>
          <a:xfrm>
            <a:off x="580913" y="466170"/>
            <a:ext cx="10908254" cy="2395364"/>
            <a:chOff x="860612" y="946673"/>
            <a:chExt cx="1366221" cy="133394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301FC10-77C2-8149-BCBB-8CDB7FCC8EE9}"/>
                </a:ext>
              </a:extLst>
            </p:cNvPr>
            <p:cNvSpPr/>
            <p:nvPr/>
          </p:nvSpPr>
          <p:spPr>
            <a:xfrm>
              <a:off x="860612" y="946673"/>
              <a:ext cx="1366221" cy="133394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E2E251D-49C4-2B41-86CA-49055A71639A}"/>
                </a:ext>
              </a:extLst>
            </p:cNvPr>
            <p:cNvCxnSpPr/>
            <p:nvPr/>
          </p:nvCxnSpPr>
          <p:spPr>
            <a:xfrm>
              <a:off x="860612" y="946673"/>
              <a:ext cx="1366221" cy="13339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ED0754F-974E-DA4F-9B62-75839B337466}"/>
                </a:ext>
              </a:extLst>
            </p:cNvPr>
            <p:cNvCxnSpPr/>
            <p:nvPr/>
          </p:nvCxnSpPr>
          <p:spPr>
            <a:xfrm flipH="1">
              <a:off x="860612" y="946673"/>
              <a:ext cx="1366221" cy="13339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F9077D1-BBDD-8543-8695-A4D60EFBFCB2}"/>
              </a:ext>
            </a:extLst>
          </p:cNvPr>
          <p:cNvGrpSpPr/>
          <p:nvPr/>
        </p:nvGrpSpPr>
        <p:grpSpPr>
          <a:xfrm>
            <a:off x="9447006" y="2572866"/>
            <a:ext cx="1366221" cy="1333948"/>
            <a:chOff x="860612" y="946673"/>
            <a:chExt cx="1366221" cy="1333948"/>
          </a:xfrm>
          <a:solidFill>
            <a:schemeClr val="bg1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DC137A-E11A-7B49-B7AA-A462B7E21899}"/>
                </a:ext>
              </a:extLst>
            </p:cNvPr>
            <p:cNvSpPr/>
            <p:nvPr/>
          </p:nvSpPr>
          <p:spPr>
            <a:xfrm>
              <a:off x="860612" y="946673"/>
              <a:ext cx="1366221" cy="1333948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B81DDF-B786-A04B-88C9-E6B97950EE66}"/>
                </a:ext>
              </a:extLst>
            </p:cNvPr>
            <p:cNvCxnSpPr/>
            <p:nvPr/>
          </p:nvCxnSpPr>
          <p:spPr>
            <a:xfrm>
              <a:off x="860612" y="946673"/>
              <a:ext cx="1366221" cy="1333948"/>
            </a:xfrm>
            <a:prstGeom prst="line">
              <a:avLst/>
            </a:prstGeom>
            <a:grp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2CC8C1E-F2EE-354C-AFC3-9A3E19909388}"/>
                </a:ext>
              </a:extLst>
            </p:cNvPr>
            <p:cNvCxnSpPr/>
            <p:nvPr/>
          </p:nvCxnSpPr>
          <p:spPr>
            <a:xfrm flipH="1">
              <a:off x="860612" y="946673"/>
              <a:ext cx="1366221" cy="1333948"/>
            </a:xfrm>
            <a:prstGeom prst="line">
              <a:avLst/>
            </a:prstGeom>
            <a:grp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F9F7A67-5940-DD49-BCE2-BB2A728D20E2}"/>
              </a:ext>
            </a:extLst>
          </p:cNvPr>
          <p:cNvSpPr txBox="1"/>
          <p:nvPr/>
        </p:nvSpPr>
        <p:spPr>
          <a:xfrm>
            <a:off x="9834858" y="2978077"/>
            <a:ext cx="6335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3AFBEF-6A82-BC4B-B823-9E685AA07FE1}"/>
              </a:ext>
            </a:extLst>
          </p:cNvPr>
          <p:cNvSpPr txBox="1"/>
          <p:nvPr/>
        </p:nvSpPr>
        <p:spPr>
          <a:xfrm>
            <a:off x="5718286" y="1479186"/>
            <a:ext cx="7598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C80B93-C8C2-AB41-86DD-AFC255300780}"/>
              </a:ext>
            </a:extLst>
          </p:cNvPr>
          <p:cNvSpPr txBox="1"/>
          <p:nvPr/>
        </p:nvSpPr>
        <p:spPr>
          <a:xfrm>
            <a:off x="570159" y="472023"/>
            <a:ext cx="68294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NorCal Time Trial Series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34B93E-FB8D-6343-876F-9DC4CE173C9B}"/>
              </a:ext>
            </a:extLst>
          </p:cNvPr>
          <p:cNvSpPr txBox="1"/>
          <p:nvPr/>
        </p:nvSpPr>
        <p:spPr>
          <a:xfrm>
            <a:off x="559397" y="3800613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</a:rPr>
              <a:t>Home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CB7689-C0AE-AB40-9801-F7FC8F1A40E9}"/>
              </a:ext>
            </a:extLst>
          </p:cNvPr>
          <p:cNvSpPr txBox="1"/>
          <p:nvPr/>
        </p:nvSpPr>
        <p:spPr>
          <a:xfrm>
            <a:off x="561193" y="4200444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About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2E64BE-9165-9C4C-8C2A-FA7FD2E1174B}"/>
              </a:ext>
            </a:extLst>
          </p:cNvPr>
          <p:cNvSpPr txBox="1"/>
          <p:nvPr/>
        </p:nvSpPr>
        <p:spPr>
          <a:xfrm>
            <a:off x="570155" y="4611485"/>
            <a:ext cx="1167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</a:rPr>
              <a:t>Contact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93AC97-D65A-A54E-A109-61583A583306}"/>
              </a:ext>
            </a:extLst>
          </p:cNvPr>
          <p:cNvSpPr txBox="1"/>
          <p:nvPr/>
        </p:nvSpPr>
        <p:spPr>
          <a:xfrm>
            <a:off x="2796988" y="3444254"/>
            <a:ext cx="65067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Mission</a:t>
            </a:r>
          </a:p>
          <a:p>
            <a:r>
              <a:rPr lang="en-US" sz="1600" dirty="0"/>
              <a:t>To quote https://24hoursoflemons.com/:  </a:t>
            </a:r>
          </a:p>
          <a:p>
            <a:r>
              <a:rPr lang="en-US" sz="1600" dirty="0"/>
              <a:t>“Racing shouldn’t just be for rich idiots. Racing should be for all idiots.”</a:t>
            </a:r>
          </a:p>
          <a:p>
            <a:endParaRPr lang="en-US" sz="1600" dirty="0"/>
          </a:p>
          <a:p>
            <a:r>
              <a:rPr lang="en-US" sz="2400" b="1" dirty="0"/>
              <a:t>Vision</a:t>
            </a:r>
          </a:p>
          <a:p>
            <a:r>
              <a:rPr lang="en-US" sz="1600" dirty="0"/>
              <a:t>The NorCal Time Trial Series aspires to make the excitement of competitive racing events on iconic Northern California racetracks available to all enthusiasts without the costs or risks of wheel-to-wheel racing.</a:t>
            </a:r>
          </a:p>
          <a:p>
            <a:endParaRPr lang="en-US" sz="1600" b="1" dirty="0"/>
          </a:p>
          <a:p>
            <a:r>
              <a:rPr lang="en-US" sz="2400" b="1" dirty="0"/>
              <a:t>General Information</a:t>
            </a:r>
          </a:p>
          <a:p>
            <a:r>
              <a:rPr lang="en-US" sz="1600" dirty="0"/>
              <a:t>The NorCal Time Trial Series will hold at least one event per month on a track such as Sonoma Raceway, Thunderhill Raceway, or WeatherTech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48C7AB-4E50-1E44-9BB6-59316B71BEF0}"/>
              </a:ext>
            </a:extLst>
          </p:cNvPr>
          <p:cNvSpPr txBox="1"/>
          <p:nvPr/>
        </p:nvSpPr>
        <p:spPr>
          <a:xfrm>
            <a:off x="9195364" y="6013510"/>
            <a:ext cx="1912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Text continues as user scrolls down.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8AF72D-4F89-8444-99B9-40E7637C4CB2}"/>
              </a:ext>
            </a:extLst>
          </p:cNvPr>
          <p:cNvCxnSpPr>
            <a:stCxn id="20" idx="1"/>
          </p:cNvCxnSpPr>
          <p:nvPr/>
        </p:nvCxnSpPr>
        <p:spPr>
          <a:xfrm flipH="1">
            <a:off x="8724452" y="6336676"/>
            <a:ext cx="470912" cy="323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1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6E60CEE-E756-024F-8773-D9095AAB51DB}"/>
              </a:ext>
            </a:extLst>
          </p:cNvPr>
          <p:cNvSpPr/>
          <p:nvPr/>
        </p:nvSpPr>
        <p:spPr>
          <a:xfrm>
            <a:off x="559397" y="2861534"/>
            <a:ext cx="10983558" cy="567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Contact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A24203-F09C-FF47-8068-023BFE5935E2}"/>
              </a:ext>
            </a:extLst>
          </p:cNvPr>
          <p:cNvGrpSpPr/>
          <p:nvPr/>
        </p:nvGrpSpPr>
        <p:grpSpPr>
          <a:xfrm>
            <a:off x="580913" y="466170"/>
            <a:ext cx="10908254" cy="2395364"/>
            <a:chOff x="860612" y="946673"/>
            <a:chExt cx="1366221" cy="133394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301FC10-77C2-8149-BCBB-8CDB7FCC8EE9}"/>
                </a:ext>
              </a:extLst>
            </p:cNvPr>
            <p:cNvSpPr/>
            <p:nvPr/>
          </p:nvSpPr>
          <p:spPr>
            <a:xfrm>
              <a:off x="860612" y="946673"/>
              <a:ext cx="1366221" cy="133394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E2E251D-49C4-2B41-86CA-49055A71639A}"/>
                </a:ext>
              </a:extLst>
            </p:cNvPr>
            <p:cNvCxnSpPr/>
            <p:nvPr/>
          </p:nvCxnSpPr>
          <p:spPr>
            <a:xfrm>
              <a:off x="860612" y="946673"/>
              <a:ext cx="1366221" cy="13339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ED0754F-974E-DA4F-9B62-75839B337466}"/>
                </a:ext>
              </a:extLst>
            </p:cNvPr>
            <p:cNvCxnSpPr/>
            <p:nvPr/>
          </p:nvCxnSpPr>
          <p:spPr>
            <a:xfrm flipH="1">
              <a:off x="860612" y="946673"/>
              <a:ext cx="1366221" cy="13339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F9077D1-BBDD-8543-8695-A4D60EFBFCB2}"/>
              </a:ext>
            </a:extLst>
          </p:cNvPr>
          <p:cNvGrpSpPr/>
          <p:nvPr/>
        </p:nvGrpSpPr>
        <p:grpSpPr>
          <a:xfrm>
            <a:off x="9447006" y="2572866"/>
            <a:ext cx="1366221" cy="1333948"/>
            <a:chOff x="860612" y="946673"/>
            <a:chExt cx="1366221" cy="1333948"/>
          </a:xfrm>
          <a:solidFill>
            <a:schemeClr val="bg1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DC137A-E11A-7B49-B7AA-A462B7E21899}"/>
                </a:ext>
              </a:extLst>
            </p:cNvPr>
            <p:cNvSpPr/>
            <p:nvPr/>
          </p:nvSpPr>
          <p:spPr>
            <a:xfrm>
              <a:off x="860612" y="946673"/>
              <a:ext cx="1366221" cy="1333948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B81DDF-B786-A04B-88C9-E6B97950EE66}"/>
                </a:ext>
              </a:extLst>
            </p:cNvPr>
            <p:cNvCxnSpPr/>
            <p:nvPr/>
          </p:nvCxnSpPr>
          <p:spPr>
            <a:xfrm>
              <a:off x="860612" y="946673"/>
              <a:ext cx="1366221" cy="1333948"/>
            </a:xfrm>
            <a:prstGeom prst="line">
              <a:avLst/>
            </a:prstGeom>
            <a:grp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2CC8C1E-F2EE-354C-AFC3-9A3E19909388}"/>
                </a:ext>
              </a:extLst>
            </p:cNvPr>
            <p:cNvCxnSpPr/>
            <p:nvPr/>
          </p:nvCxnSpPr>
          <p:spPr>
            <a:xfrm flipH="1">
              <a:off x="860612" y="946673"/>
              <a:ext cx="1366221" cy="1333948"/>
            </a:xfrm>
            <a:prstGeom prst="line">
              <a:avLst/>
            </a:prstGeom>
            <a:grp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F9F7A67-5940-DD49-BCE2-BB2A728D20E2}"/>
              </a:ext>
            </a:extLst>
          </p:cNvPr>
          <p:cNvSpPr txBox="1"/>
          <p:nvPr/>
        </p:nvSpPr>
        <p:spPr>
          <a:xfrm>
            <a:off x="9834858" y="2978077"/>
            <a:ext cx="6335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3AFBEF-6A82-BC4B-B823-9E685AA07FE1}"/>
              </a:ext>
            </a:extLst>
          </p:cNvPr>
          <p:cNvSpPr txBox="1"/>
          <p:nvPr/>
        </p:nvSpPr>
        <p:spPr>
          <a:xfrm>
            <a:off x="5718286" y="1479186"/>
            <a:ext cx="7598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C80B93-C8C2-AB41-86DD-AFC255300780}"/>
              </a:ext>
            </a:extLst>
          </p:cNvPr>
          <p:cNvSpPr txBox="1"/>
          <p:nvPr/>
        </p:nvSpPr>
        <p:spPr>
          <a:xfrm>
            <a:off x="570159" y="472023"/>
            <a:ext cx="68294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NorCal Time Trial Series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34B93E-FB8D-6343-876F-9DC4CE173C9B}"/>
              </a:ext>
            </a:extLst>
          </p:cNvPr>
          <p:cNvSpPr txBox="1"/>
          <p:nvPr/>
        </p:nvSpPr>
        <p:spPr>
          <a:xfrm>
            <a:off x="559397" y="3800613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</a:rPr>
              <a:t>Home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CB7689-C0AE-AB40-9801-F7FC8F1A40E9}"/>
              </a:ext>
            </a:extLst>
          </p:cNvPr>
          <p:cNvSpPr txBox="1"/>
          <p:nvPr/>
        </p:nvSpPr>
        <p:spPr>
          <a:xfrm>
            <a:off x="561193" y="4200444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</a:rPr>
              <a:t>About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2E64BE-9165-9C4C-8C2A-FA7FD2E1174B}"/>
              </a:ext>
            </a:extLst>
          </p:cNvPr>
          <p:cNvSpPr txBox="1"/>
          <p:nvPr/>
        </p:nvSpPr>
        <p:spPr>
          <a:xfrm>
            <a:off x="570155" y="4611485"/>
            <a:ext cx="1167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Contact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D9DF0-59F8-4D4D-86ED-5211076F6F47}"/>
              </a:ext>
            </a:extLst>
          </p:cNvPr>
          <p:cNvSpPr txBox="1"/>
          <p:nvPr/>
        </p:nvSpPr>
        <p:spPr>
          <a:xfrm>
            <a:off x="2796988" y="3846779"/>
            <a:ext cx="44882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Please email us at: </a:t>
            </a:r>
            <a:r>
              <a:rPr lang="en-US" sz="2400" dirty="0">
                <a:hlinkClick r:id="rId2"/>
              </a:rPr>
              <a:t>info@nctts.org</a:t>
            </a:r>
            <a:r>
              <a:rPr lang="en-US" sz="2400" dirty="0"/>
              <a:t> </a:t>
            </a:r>
          </a:p>
          <a:p>
            <a:r>
              <a:rPr lang="en-US" sz="2400" dirty="0"/>
              <a:t>We will reply as quickly as we can.</a:t>
            </a:r>
          </a:p>
        </p:txBody>
      </p:sp>
    </p:spTree>
    <p:extLst>
      <p:ext uri="{BB962C8B-B14F-4D97-AF65-F5344CB8AC3E}">
        <p14:creationId xmlns:p14="http://schemas.microsoft.com/office/powerpoint/2010/main" val="371217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163</Words>
  <Application>Microsoft Macintosh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 Bareiss</dc:creator>
  <cp:lastModifiedBy>Ray Bareiss</cp:lastModifiedBy>
  <cp:revision>4</cp:revision>
  <dcterms:created xsi:type="dcterms:W3CDTF">2021-08-18T20:24:41Z</dcterms:created>
  <dcterms:modified xsi:type="dcterms:W3CDTF">2021-08-19T16:15:33Z</dcterms:modified>
</cp:coreProperties>
</file>