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3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F6C3-65D9-4AE3-B1CD-4BE8F76B3EED}" type="datetimeFigureOut">
              <a:rPr lang="ko-KR" altLang="en-US" smtClean="0"/>
              <a:t>2016-05-04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4B44-3574-4286-8BAD-4E58C3198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F6C3-65D9-4AE3-B1CD-4BE8F76B3EED}" type="datetimeFigureOut">
              <a:rPr lang="ko-KR" altLang="en-US" smtClean="0"/>
              <a:t>2016-05-04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4B44-3574-4286-8BAD-4E58C3198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43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F6C3-65D9-4AE3-B1CD-4BE8F76B3EED}" type="datetimeFigureOut">
              <a:rPr lang="ko-KR" altLang="en-US" smtClean="0"/>
              <a:t>2016-05-04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4B44-3574-4286-8BAD-4E58C3198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25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F6C3-65D9-4AE3-B1CD-4BE8F76B3EED}" type="datetimeFigureOut">
              <a:rPr lang="ko-KR" altLang="en-US" smtClean="0"/>
              <a:t>2016-05-04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4B44-3574-4286-8BAD-4E58C3198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09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F6C3-65D9-4AE3-B1CD-4BE8F76B3EED}" type="datetimeFigureOut">
              <a:rPr lang="ko-KR" altLang="en-US" smtClean="0"/>
              <a:t>2016-05-04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4B44-3574-4286-8BAD-4E58C3198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02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F6C3-65D9-4AE3-B1CD-4BE8F76B3EED}" type="datetimeFigureOut">
              <a:rPr lang="ko-KR" altLang="en-US" smtClean="0"/>
              <a:t>2016-05-04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4B44-3574-4286-8BAD-4E58C3198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0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F6C3-65D9-4AE3-B1CD-4BE8F76B3EED}" type="datetimeFigureOut">
              <a:rPr lang="ko-KR" altLang="en-US" smtClean="0"/>
              <a:t>2016-05-04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4B44-3574-4286-8BAD-4E58C3198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5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F6C3-65D9-4AE3-B1CD-4BE8F76B3EED}" type="datetimeFigureOut">
              <a:rPr lang="ko-KR" altLang="en-US" smtClean="0"/>
              <a:t>2016-05-04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4B44-3574-4286-8BAD-4E58C3198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86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F6C3-65D9-4AE3-B1CD-4BE8F76B3EED}" type="datetimeFigureOut">
              <a:rPr lang="ko-KR" altLang="en-US" smtClean="0"/>
              <a:t>2016-05-04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4B44-3574-4286-8BAD-4E58C3198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56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F6C3-65D9-4AE3-B1CD-4BE8F76B3EED}" type="datetimeFigureOut">
              <a:rPr lang="ko-KR" altLang="en-US" smtClean="0"/>
              <a:t>2016-05-04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4B44-3574-4286-8BAD-4E58C3198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7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F6C3-65D9-4AE3-B1CD-4BE8F76B3EED}" type="datetimeFigureOut">
              <a:rPr lang="ko-KR" altLang="en-US" smtClean="0"/>
              <a:t>2016-05-04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4B44-3574-4286-8BAD-4E58C3198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7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0F6C3-65D9-4AE3-B1CD-4BE8F76B3EED}" type="datetimeFigureOut">
              <a:rPr lang="ko-KR" altLang="en-US" smtClean="0"/>
              <a:t>2016-05-04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84B44-3574-4286-8BAD-4E58C3198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24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12" y="1012004"/>
            <a:ext cx="4460796" cy="39273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317" y="3341332"/>
            <a:ext cx="1905000" cy="18478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막힌 원호 6"/>
          <p:cNvSpPr/>
          <p:nvPr/>
        </p:nvSpPr>
        <p:spPr>
          <a:xfrm rot="11210558">
            <a:off x="3880157" y="1761343"/>
            <a:ext cx="3232573" cy="3779892"/>
          </a:xfrm>
          <a:prstGeom prst="blockArc">
            <a:avLst>
              <a:gd name="adj1" fmla="val 12607484"/>
              <a:gd name="adj2" fmla="val 909538"/>
              <a:gd name="adj3" fmla="val 2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2683" y="642672"/>
            <a:ext cx="231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C9500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39999" y="5535677"/>
            <a:ext cx="231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RJ-45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72434" y="4754706"/>
            <a:ext cx="231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PC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24182" y="5015276"/>
            <a:ext cx="231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Console Port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3409122" y="3076326"/>
            <a:ext cx="568396" cy="1938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10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\\10.0.0.2\유비쿼스문서\H.해외사업\[OFFICIAL FOLDER] 해외발송마케팅문서\Product Pics\C9516\CS color\C9516_Front_3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1338" y="1673225"/>
            <a:ext cx="4349750" cy="2089150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612" y="3076326"/>
            <a:ext cx="1905000" cy="18478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막힌 원호 5"/>
          <p:cNvSpPr/>
          <p:nvPr/>
        </p:nvSpPr>
        <p:spPr>
          <a:xfrm rot="11210558">
            <a:off x="6408659" y="2015148"/>
            <a:ext cx="2958210" cy="3034648"/>
          </a:xfrm>
          <a:prstGeom prst="blockArc">
            <a:avLst>
              <a:gd name="adj1" fmla="val 12607484"/>
              <a:gd name="adj2" fmla="val 909538"/>
              <a:gd name="adj3" fmla="val 2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6703" y="5056323"/>
            <a:ext cx="231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RJ-45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74283" y="4554844"/>
            <a:ext cx="231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PC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5099" y="3757820"/>
            <a:ext cx="231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C9516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470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 Choi</dc:creator>
  <cp:lastModifiedBy>Helena N.</cp:lastModifiedBy>
  <cp:revision>6</cp:revision>
  <dcterms:created xsi:type="dcterms:W3CDTF">2015-12-01T01:02:05Z</dcterms:created>
  <dcterms:modified xsi:type="dcterms:W3CDTF">2016-05-04T02:38:10Z</dcterms:modified>
</cp:coreProperties>
</file>