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447" r:id="rId7"/>
    <p:sldId id="449" r:id="rId8"/>
    <p:sldId id="450" r:id="rId9"/>
    <p:sldId id="451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Nunito Sans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https://colab.research.google.com/drive/11f8yeYfJv2vQO7Pw4Z3j-GwDHwKlWiE5?usp=sharing#scrollTo=8iH3iyyMUThO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https://colab.research.google.com/github/iyaja/GPT-2-PyTorch/blob/master/GPT_2_PyTorch.ipynb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https://www.youtube.com/watch?v=opfzcgXI7wA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https://www.youtube.com/watch?v=gxpmtgqhUf0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https://colab.research.google.com/github/tugstugi/dl-colab-notebooks/blob/master/notebooks/MozillaDeepSpeech.ipynb#scrollTo=4OAYywPHApuz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https://colab.research.google.com/drive/1fnnS48mMbjcz5y90rRdk89XpvFmQwtH3#scrollTo=GgkfZu7ZPC7Y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https://www.youtube.com/watch?v=4LA6AjW17lk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https://github.com/AnshGaikwad/Personal-Voice-Assistant/blob/master/setup.py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https://www.youtube.com/watch?v=LLZQT9-0l_8 – esse é top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86943" y="607262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MLP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F5C219-CE8D-F505-AED8-E127DFD8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497"/>
            <a:ext cx="9144000" cy="3568507"/>
          </a:xfrm>
          <a:prstGeom prst="rect">
            <a:avLst/>
          </a:prstGeom>
        </p:spPr>
      </p:pic>
      <p:pic>
        <p:nvPicPr>
          <p:cNvPr id="17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A8636E02-059D-A8B6-67ED-86E98E1C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75" y="718660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68F730-E541-41B1-880F-857BDDC4672E}">
  <ds:schemaRefs>
    <ds:schemaRef ds:uri="851b35d3-0456-4d6a-bc2f-da927e91d158"/>
    <ds:schemaRef ds:uri="http://schemas.microsoft.com/office/2006/metadata/properties"/>
    <ds:schemaRef ds:uri="http://purl.org/dc/elements/1.1/"/>
    <ds:schemaRef ds:uri="19483571-f922-4e8e-9c1c-26f0a2252132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E9919E-B347-4774-9A7A-05871C8340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A86F7B-1A20-4C0A-970D-3657C699BA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277</Words>
  <Application>Microsoft Office PowerPoint</Application>
  <PresentationFormat>Apresentação na tela (16:9)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Calibri</vt:lpstr>
      <vt:lpstr>Century Gothic</vt:lpstr>
      <vt:lpstr>Arial</vt:lpstr>
      <vt:lpstr>Nunito Sans</vt:lpstr>
      <vt:lpstr>Wingdings</vt:lpstr>
      <vt:lpstr>Arial Narrow</vt:lpstr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A importância do contexto (ou intenção)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80</cp:revision>
  <dcterms:modified xsi:type="dcterms:W3CDTF">2022-07-13T19:01:35Z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