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372" r:id="rId4"/>
    <p:sldId id="374" r:id="rId5"/>
    <p:sldId id="375" r:id="rId6"/>
    <p:sldId id="376" r:id="rId7"/>
    <p:sldId id="377" r:id="rId8"/>
    <p:sldId id="270" r:id="rId9"/>
  </p:sldIdLst>
  <p:sldSz cx="9144000" cy="5143500" type="screen16x9"/>
  <p:notesSz cx="6858000" cy="9144000"/>
  <p:embeddedFontLst>
    <p:embeddedFont>
      <p:font typeface="Calibri" pitchFamily="34" charset="0"/>
      <p:regular r:id="rId11"/>
      <p:bold r:id="rId12"/>
      <p:italic r:id="rId13"/>
      <p:boldItalic r:id="rId14"/>
    </p:embeddedFont>
    <p:embeddedFont>
      <p:font typeface="Century Gothic" pitchFamily="34" charset="0"/>
      <p:regular r:id="rId15"/>
      <p:bold r:id="rId16"/>
      <p:italic r:id="rId17"/>
      <p:boldItalic r:id="rId18"/>
    </p:embeddedFont>
    <p:embeddedFont>
      <p:font typeface="Arial Narrow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DD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-883" y="-23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6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03/05/2022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</a:rPr>
              <a:t>Algoritmos</a:t>
            </a:r>
            <a:r>
              <a:rPr lang="en-US" sz="4500" b="1" dirty="0" smtClean="0">
                <a:solidFill>
                  <a:srgbClr val="FF0000"/>
                </a:solidFill>
                <a:latin typeface="Century Gothic" pitchFamily="34" charset="0"/>
              </a:rPr>
              <a:t> de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u="none" strike="noStrike" cap="none" dirty="0" err="1" smtClean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Regressão</a:t>
            </a:r>
            <a:r>
              <a:rPr lang="en-US" sz="4500" b="1" u="none" strike="noStrike" cap="none" dirty="0" smtClean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 </a:t>
            </a:r>
            <a:endParaRPr sz="4000" b="1" u="none" strike="noStrike" cap="none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12290" name="Picture 2" descr="Regressão linear - ícones de setas gráti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93347" y="679133"/>
            <a:ext cx="3069907" cy="30699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590574" y="1027440"/>
            <a:ext cx="869820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Regressão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Linear</a:t>
            </a:r>
            <a:endParaRPr sz="5500" b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236220" y="31327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9" name="Picture 2" descr="Regressão linear - ícones de setas gráti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68495" y="2324100"/>
            <a:ext cx="2819399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b="1" dirty="0" smtClean="0">
                <a:latin typeface="Arial Narrow" pitchFamily="34" charset="0"/>
              </a:rPr>
              <a:t>Regressão</a:t>
            </a:r>
            <a:r>
              <a:rPr lang="pt-BR" sz="2200" dirty="0" smtClean="0">
                <a:latin typeface="Arial Narrow" pitchFamily="34" charset="0"/>
              </a:rPr>
              <a:t> </a:t>
            </a:r>
            <a:r>
              <a:rPr lang="pt-BR" sz="2200" b="1" dirty="0" smtClean="0">
                <a:latin typeface="Arial Narrow" pitchFamily="34" charset="0"/>
              </a:rPr>
              <a:t>linear</a:t>
            </a:r>
            <a:r>
              <a:rPr lang="pt-BR" sz="2200" dirty="0" smtClean="0">
                <a:latin typeface="Arial Narrow" pitchFamily="34" charset="0"/>
              </a:rPr>
              <a:t>: é um </a:t>
            </a:r>
            <a:r>
              <a:rPr lang="pt-BR" sz="2200" b="1" dirty="0" smtClean="0">
                <a:latin typeface="Arial Narrow" pitchFamily="34" charset="0"/>
              </a:rPr>
              <a:t>algoritmo</a:t>
            </a:r>
            <a:r>
              <a:rPr lang="pt-BR" sz="2200" dirty="0" smtClean="0">
                <a:latin typeface="Arial Narrow" pitchFamily="34" charset="0"/>
              </a:rPr>
              <a:t> de </a:t>
            </a:r>
            <a:r>
              <a:rPr lang="pt-BR" sz="2200" b="1" i="1" dirty="0" smtClean="0">
                <a:latin typeface="Arial Narrow" pitchFamily="34" charset="0"/>
              </a:rPr>
              <a:t>machine </a:t>
            </a:r>
            <a:r>
              <a:rPr lang="pt-BR" sz="2200" b="1" i="1" dirty="0" err="1" smtClean="0">
                <a:latin typeface="Arial Narrow" pitchFamily="34" charset="0"/>
              </a:rPr>
              <a:t>learning</a:t>
            </a:r>
            <a:r>
              <a:rPr lang="pt-BR" sz="2200" dirty="0" smtClean="0">
                <a:latin typeface="Arial Narrow" pitchFamily="34" charset="0"/>
              </a:rPr>
              <a:t> usado para prever algum resultado com base em dados históricos.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Regressão Linear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 descr="Regressão linear - ícones de setas grát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3795" y="1905000"/>
            <a:ext cx="2819399" cy="2819400"/>
          </a:xfrm>
          <a:prstGeom prst="rect">
            <a:avLst/>
          </a:prstGeom>
          <a:noFill/>
        </p:spPr>
      </p:pic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785" y="2110741"/>
            <a:ext cx="4096598" cy="2308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Seta para a direita 13"/>
          <p:cNvSpPr/>
          <p:nvPr/>
        </p:nvSpPr>
        <p:spPr>
          <a:xfrm>
            <a:off x="3939540" y="3048000"/>
            <a:ext cx="1051560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Como o próprio nome sugere, é traçada uma linha reta para analisar a relação entre os dados de duas ou mais variáveis. Além disso, o resultado da </a:t>
            </a:r>
            <a:r>
              <a:rPr lang="pt-BR" sz="2200" b="1" dirty="0" smtClean="0">
                <a:latin typeface="Arial Narrow" pitchFamily="34" charset="0"/>
              </a:rPr>
              <a:t>regressão</a:t>
            </a:r>
            <a:r>
              <a:rPr lang="pt-BR" sz="2200" dirty="0" smtClean="0">
                <a:latin typeface="Arial Narrow" pitchFamily="34" charset="0"/>
              </a:rPr>
              <a:t> linear será sempre um dado numérico.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Regressão Linear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98" name="Picture 2" descr="Machine Learning: a tecnologia que está impulsionando a inovação - ilegra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4275" y="2095499"/>
            <a:ext cx="4572000" cy="3048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Na </a:t>
            </a:r>
            <a:r>
              <a:rPr lang="pt-BR" sz="2200" b="1" dirty="0" smtClean="0">
                <a:latin typeface="Arial Narrow" pitchFamily="34" charset="0"/>
              </a:rPr>
              <a:t>classificação </a:t>
            </a:r>
            <a:r>
              <a:rPr lang="pt-BR" sz="2200" dirty="0" smtClean="0">
                <a:latin typeface="Arial Narrow" pitchFamily="34" charset="0"/>
              </a:rPr>
              <a:t>mapeamos o objeto de dados de entrada para alguns rótulos discretos. Por outro lado, a </a:t>
            </a:r>
            <a:r>
              <a:rPr lang="pt-BR" sz="2200" b="1" dirty="0" smtClean="0">
                <a:latin typeface="Arial Narrow" pitchFamily="34" charset="0"/>
              </a:rPr>
              <a:t>regressão</a:t>
            </a:r>
            <a:r>
              <a:rPr lang="pt-BR" sz="2200" dirty="0" smtClean="0">
                <a:latin typeface="Arial Narrow" pitchFamily="34" charset="0"/>
              </a:rPr>
              <a:t> mapeia o objeto de dados de entrada para os valores reais contínuos.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Classificação x Regressão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602" name="Picture 2" descr="Introdução aos Algoritmos de Machine Learn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6361" y="2495549"/>
            <a:ext cx="5295900" cy="26479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b="1" dirty="0" smtClean="0">
                <a:latin typeface="Arial Narrow" pitchFamily="34" charset="0"/>
              </a:rPr>
              <a:t> Classificação</a:t>
            </a:r>
            <a:r>
              <a:rPr lang="pt-BR" sz="2200" dirty="0" smtClean="0">
                <a:latin typeface="Arial Narrow" pitchFamily="34" charset="0"/>
              </a:rPr>
              <a:t> é o processo de encontrar ou descobrir um modelo (função) que ajuda a separar os dados em várias classes categóricas</a:t>
            </a:r>
            <a:r>
              <a:rPr lang="pt-BR" sz="2400" dirty="0" smtClean="0"/>
              <a:t>.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Classificação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602" name="Picture 2" descr="Introdução aos Algoritmos de Machine Learn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6361" y="2495549"/>
            <a:ext cx="5295900" cy="26479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b="1" dirty="0" smtClean="0">
                <a:latin typeface="Arial Narrow" pitchFamily="34" charset="0"/>
              </a:rPr>
              <a:t> Regressão</a:t>
            </a:r>
            <a:r>
              <a:rPr lang="pt-BR" sz="2200" dirty="0" smtClean="0">
                <a:latin typeface="Arial Narrow" pitchFamily="34" charset="0"/>
              </a:rPr>
              <a:t> é o processo de encontrar um modelo ou função para distinguir os dados em valores reais contínuos em vez de usar classes.</a:t>
            </a:r>
            <a:r>
              <a:rPr lang="pt-BR" sz="2400" dirty="0" smtClean="0"/>
              <a:t> 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Regressão 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602" name="Picture 2" descr="Introdução aos Algoritmos de Machine Learn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6361" y="2495549"/>
            <a:ext cx="5295900" cy="26479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3834625" y="20659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59</Words>
  <PresentationFormat>Apresentação na tela (16:9)</PresentationFormat>
  <Paragraphs>28</Paragraphs>
  <Slides>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Arial Narrow</vt:lpstr>
      <vt:lpstr>Simple Light</vt:lpstr>
      <vt:lpstr>Slide 1</vt:lpstr>
      <vt:lpstr>Slide 2</vt:lpstr>
      <vt:lpstr>   Regressão linear: é um algoritmo de machine learning usado para prever algum resultado com base em dados históricos.     </vt:lpstr>
      <vt:lpstr>   Como o próprio nome sugere, é traçada uma linha reta para analisar a relação entre os dados de duas ou mais variáveis. Além disso, o resultado da regressão linear será sempre um dado numérico.    </vt:lpstr>
      <vt:lpstr>   Na classificação mapeamos o objeto de dados de entrada para alguns rótulos discretos. Por outro lado, a regressão mapeia o objeto de dados de entrada para os valores reais contínuos.    </vt:lpstr>
      <vt:lpstr>    Classificação é o processo de encontrar ou descobrir um modelo (função) que ajuda a separar os dados em várias classes categóricas.     </vt:lpstr>
      <vt:lpstr>    Regressão é o processo de encontrar um modelo ou função para distinguir os dados em valores reais contínuos em vez de usar classes.      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45</cp:revision>
  <dcterms:modified xsi:type="dcterms:W3CDTF">2022-05-03T13:43:10Z</dcterms:modified>
</cp:coreProperties>
</file>