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72" r:id="rId4"/>
    <p:sldId id="371" r:id="rId5"/>
    <p:sldId id="373" r:id="rId6"/>
    <p:sldId id="374" r:id="rId7"/>
    <p:sldId id="375" r:id="rId8"/>
    <p:sldId id="376" r:id="rId9"/>
    <p:sldId id="270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Arial Narrow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83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Aprendizado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por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eforço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320" y="1333500"/>
            <a:ext cx="2446020" cy="2446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</a:t>
            </a:r>
            <a:endParaRPr lang="en-US" sz="55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reforço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2480" y="2415540"/>
            <a:ext cx="2446020" cy="2446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</a:t>
            </a:r>
            <a:r>
              <a:rPr lang="pt-BR" sz="2200" dirty="0" smtClean="0">
                <a:latin typeface="Arial Narrow" pitchFamily="34" charset="0"/>
              </a:rPr>
              <a:t>Aprendizado Por Reforço pode ser entendido através de seus componentes: </a:t>
            </a:r>
            <a:r>
              <a:rPr lang="pt-BR" sz="2200" b="1" dirty="0" smtClean="0">
                <a:latin typeface="Arial Narrow" pitchFamily="34" charset="0"/>
              </a:rPr>
              <a:t>agente, ambiente, estados, ações e </a:t>
            </a:r>
            <a:r>
              <a:rPr lang="pt-BR" sz="2200" b="1" dirty="0" smtClean="0">
                <a:latin typeface="Arial Narrow" pitchFamily="34" charset="0"/>
              </a:rPr>
              <a:t>recompensas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 por reforço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File:Aprendizado por Reforço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0820" y="1851660"/>
            <a:ext cx="3192780" cy="319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Agente</a:t>
            </a:r>
            <a:r>
              <a:rPr lang="pt-BR" sz="2200" dirty="0" smtClean="0">
                <a:latin typeface="Arial Narrow" pitchFamily="34" charset="0"/>
              </a:rPr>
              <a:t>: um agente pode ser definido como um robô no mundo real ou um </a:t>
            </a:r>
            <a:r>
              <a:rPr lang="pt-BR" sz="2200" dirty="0" smtClean="0">
                <a:latin typeface="Arial Narrow" pitchFamily="34" charset="0"/>
              </a:rPr>
              <a:t>P</a:t>
            </a:r>
            <a:r>
              <a:rPr lang="pt-BR" sz="2200" dirty="0" smtClean="0">
                <a:latin typeface="Arial Narrow" pitchFamily="34" charset="0"/>
              </a:rPr>
              <a:t>okémon dentro do jogo Pokémon GO.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2" name="Picture 6" descr="Pokemon - Pokémon GO | Como escolher Pikachu de pokémon inicial - The Ene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7524" y="1958974"/>
            <a:ext cx="6065763" cy="3184525"/>
          </a:xfrm>
          <a:prstGeom prst="rect">
            <a:avLst/>
          </a:prstGeom>
          <a:noFill/>
        </p:spPr>
      </p:pic>
      <p:pic>
        <p:nvPicPr>
          <p:cNvPr id="4104" name="Picture 8" descr="Alunos de universidade paulista criam carro que anda sozinho | Auto Esporte  | 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65961"/>
            <a:ext cx="4246482" cy="3177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Ação </a:t>
            </a:r>
            <a:r>
              <a:rPr lang="pt-BR" sz="2200" b="1" dirty="0" smtClean="0">
                <a:latin typeface="Arial Narrow" pitchFamily="34" charset="0"/>
              </a:rPr>
              <a:t>(A): </a:t>
            </a:r>
            <a:r>
              <a:rPr lang="pt-BR" sz="2200" dirty="0" smtClean="0">
                <a:latin typeface="Arial Narrow" pitchFamily="34" charset="0"/>
              </a:rPr>
              <a:t>A é o conjunto de todos os movimentos possíveis que o agente pode fazer.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0" name="Picture 2" descr="EUA: mão robô aprende movimentos com treinamento virtual - Notícias - R7  Tecnologia e Ciên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599882"/>
            <a:ext cx="6286500" cy="342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Um estado: </a:t>
            </a:r>
            <a:r>
              <a:rPr lang="pt-BR" sz="2200" dirty="0" smtClean="0">
                <a:latin typeface="Arial Narrow" pitchFamily="34" charset="0"/>
              </a:rPr>
              <a:t>é uma situação concreta e imediata em que o agente se encontra; ou seja, um local e momento específico, uma configuração instantânea que coloca o agente em relação a outras coisas </a:t>
            </a:r>
            <a:r>
              <a:rPr lang="pt-BR" sz="2200" dirty="0" smtClean="0">
                <a:latin typeface="Arial Narrow" pitchFamily="34" charset="0"/>
              </a:rPr>
              <a:t>importantes.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54" name="Picture 2" descr="Máquina de estados finita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75" y="2385377"/>
            <a:ext cx="3810000" cy="2219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b="1" dirty="0" smtClean="0">
                <a:latin typeface="Arial Narrow" pitchFamily="34" charset="0"/>
              </a:rPr>
              <a:t>Recompensa (R): </a:t>
            </a:r>
            <a:r>
              <a:rPr lang="pt-BR" sz="2200" dirty="0" smtClean="0">
                <a:latin typeface="Arial Narrow" pitchFamily="34" charset="0"/>
              </a:rPr>
              <a:t>Uma recompensa é o feedback pelo qual medimos o sucesso ou o fracasso das ações de um agente em um determinado estado.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78" name="Picture 2" descr="Aprenda a fazer biscoitos saudáveis para cachorr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3814" y="1917739"/>
            <a:ext cx="5734685" cy="3225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Os principais métodos de aprendizado por reforço se baseiam na estimativa da função Q(s, a), que consiste da recompensa total que o agente espera receber seguindo uma política de </a:t>
            </a:r>
            <a:r>
              <a:rPr lang="pt-BR" sz="2200" dirty="0" smtClean="0">
                <a:latin typeface="Arial Narrow" pitchFamily="34" charset="0"/>
              </a:rPr>
              <a:t>decisões.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File:Aprendizado por Reforço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440" y="2240280"/>
            <a:ext cx="2804160" cy="2804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63</Words>
  <PresentationFormat>Apresentação na tela (16:9)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O Aprendizado Por Reforço pode ser entendido através de seus componentes: agente, ambiente, estados, ações e recompensas.     </vt:lpstr>
      <vt:lpstr>   Agente: um agente pode ser definido como um robô no mundo real ou um Pokémon dentro do jogo Pokémon GO.     </vt:lpstr>
      <vt:lpstr>   Ação (A): A é o conjunto de todos os movimentos possíveis que o agente pode fazer.     </vt:lpstr>
      <vt:lpstr>   Um estado: é uma situação concreta e imediata em que o agente se encontra; ou seja, um local e momento específico, uma configuração instantânea que coloca o agente em relação a outras coisas importantes.     </vt:lpstr>
      <vt:lpstr>    Recompensa (R): Uma recompensa é o feedback pelo qual medimos o sucesso ou o fracasso das ações de um agente em um determinado estado.     </vt:lpstr>
      <vt:lpstr>    Os principais métodos de aprendizado por reforço se baseiam na estimativa da função Q(s, a), que consiste da recompensa total que o agente espera receber seguindo uma política de decisões.  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41</cp:revision>
  <dcterms:modified xsi:type="dcterms:W3CDTF">2022-04-28T17:15:53Z</dcterms:modified>
</cp:coreProperties>
</file>