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372" r:id="rId4"/>
    <p:sldId id="270" r:id="rId5"/>
  </p:sldIdLst>
  <p:sldSz cx="9144000" cy="5143500" type="screen16x9"/>
  <p:notesSz cx="6858000" cy="9144000"/>
  <p:embeddedFontLst>
    <p:embeddedFont>
      <p:font typeface="Calibri" pitchFamily="34" charset="0"/>
      <p:regular r:id="rId7"/>
      <p:bold r:id="rId8"/>
      <p:italic r:id="rId9"/>
      <p:boldItalic r:id="rId10"/>
    </p:embeddedFont>
    <p:embeddedFont>
      <p:font typeface="Century Gothic" pitchFamily="34" charset="0"/>
      <p:regular r:id="rId11"/>
      <p:bold r:id="rId12"/>
      <p:italic r:id="rId13"/>
      <p:boldItalic r:id="rId14"/>
    </p:embeddedFont>
    <p:embeddedFont>
      <p:font typeface="Arial Narrow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93" autoAdjust="0"/>
    <p:restoredTop sz="94660"/>
  </p:normalViewPr>
  <p:slideViewPr>
    <p:cSldViewPr snapToGrid="0">
      <p:cViewPr>
        <p:scale>
          <a:sx n="80" d="100"/>
          <a:sy n="80" d="100"/>
        </p:scale>
        <p:origin x="-1459" y="-55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6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29/04/2022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err="1" smtClean="0">
                <a:solidFill>
                  <a:srgbClr val="FF0000"/>
                </a:solidFill>
                <a:latin typeface="Century Gothic" pitchFamily="34" charset="0"/>
              </a:rPr>
              <a:t>Algoritmos</a:t>
            </a: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 smtClean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Deep Q-Learning</a:t>
            </a:r>
            <a:endParaRPr sz="4000" b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2290" name="Picture 2" descr="Deep Learning - Bluetris Technologi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6925" y="1360487"/>
            <a:ext cx="2676524" cy="24360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590574" y="1027440"/>
            <a:ext cx="869820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</a:t>
            </a: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 Q-learning</a:t>
            </a:r>
            <a:endParaRPr sz="55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2" descr="Deep Learning - Bluetris Technologi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24350" y="2570500"/>
            <a:ext cx="2362200" cy="21500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O Aprendizado Por Reforço pode ser entendido através de seus componentes: </a:t>
            </a:r>
            <a:r>
              <a:rPr lang="pt-BR" sz="2200" b="1" dirty="0" smtClean="0">
                <a:latin typeface="Arial Narrow" pitchFamily="34" charset="0"/>
              </a:rPr>
              <a:t>agente, ambiente, estados, ações e recompensas</a:t>
            </a:r>
            <a:r>
              <a:rPr lang="pt-BR" sz="2200" dirty="0" smtClean="0">
                <a:latin typeface="Arial Narrow" pitchFamily="34" charset="0"/>
              </a:rPr>
              <a:t>. </a:t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/>
            </a:r>
            <a:br>
              <a:rPr lang="pt-BR" sz="2200" dirty="0" smtClean="0">
                <a:latin typeface="Arial Narrow" pitchFamily="34" charset="0"/>
              </a:rPr>
            </a:br>
            <a:r>
              <a:rPr lang="pt-BR" sz="2200" dirty="0" smtClean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Aprendizado por reforço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File:Aprendizado por Reforço.png - Wikimedia Comm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0820" y="1851660"/>
            <a:ext cx="3192780" cy="31927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smtClea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7" name="Picture 2" descr="Deep Learning - Bluetris Technologi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24350" y="2570500"/>
            <a:ext cx="2362200" cy="21500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50</Words>
  <PresentationFormat>Apresentação na tela (16:9)</PresentationFormat>
  <Paragraphs>17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Arial Narrow</vt:lpstr>
      <vt:lpstr>Simple Light</vt:lpstr>
      <vt:lpstr>Slide 1</vt:lpstr>
      <vt:lpstr>Slide 2</vt:lpstr>
      <vt:lpstr>   O Aprendizado Por Reforço pode ser entendido através de seus componentes: agente, ambiente, estados, ações e recompensas.     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42</cp:revision>
  <dcterms:modified xsi:type="dcterms:W3CDTF">2022-04-29T19:42:54Z</dcterms:modified>
</cp:coreProperties>
</file>