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418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270" r:id="rId1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Titillium Web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10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10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88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79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65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19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87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39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05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5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26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15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4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andas.pydata.org/pandas-docs/stable/reference/api/pandas.DataFrame.html#pandas.DataFrame" TargetMode="External"/><Relationship Id="rId4" Type="http://schemas.openxmlformats.org/officeDocument/2006/relationships/hyperlink" Target="https://pandas.pydata.org/pandas-docs/stable/reference/api/pandas.Series.html#pandas.Ser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pandas.pydata.org/pandas-docs/stable/getting_started/compariso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46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sz="46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6F8328DC-449E-B74E-4299-EE97BC64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FD2EF611-9120-C9CA-FFFA-49AD7E59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df.info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para saber que formato se encontram os dados em cada coluna, além da quantidade de memória para ler esse conjunto de dados, podemos utilizar o comando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info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036311-6668-447A-1192-B57616D3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" y="1027347"/>
            <a:ext cx="9016274" cy="5323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0D85CA-7764-FB0A-89D5-05B8DEA00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722" y="2571750"/>
            <a:ext cx="3185649" cy="2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 sequência, podemos visualizar quais são nossas colunas existentes e até mesmo alterar esses nomes, basta passar o novo conjunto de nomes desejados com a mesma quantidade de colunas existente no conjunto original: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671EE5-50DF-5CA7-CEAF-11BE6B94E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8297"/>
            <a:ext cx="9201419" cy="10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Para verificar quantos dados faltantes existem em nosso conjunto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462016-3909-4696-4CF5-D56DB91C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3" y="1710025"/>
            <a:ext cx="7834103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Valores únicos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No nosso objeto Serie podemos verificar quais os valores únicos existem naquela coluna,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unique</a:t>
            </a: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: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4F4345-4D35-241F-D030-E148AD91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0835"/>
            <a:ext cx="8281639" cy="15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Ainda a partir desse método podemos gerar uma visualização simples e rápida com o resultado. Como?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plot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48F32D-CF21-204D-3592-E736F058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86186"/>
            <a:ext cx="6643183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estatísticos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 Pandas colabora na exibição de algumas informações estatísticas a respeito do nosso conjunto de dados e permite que possamos realizar facilmente uma análise com o nosso objeto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5CFA03-FCA3-8B03-CB1A-32C1AA63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" y="2203100"/>
            <a:ext cx="7023923" cy="2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716027" y="1505866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6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lang="en-US" sz="6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48461" y="311412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705E6593-C0D4-8DC1-31E1-1ADDE199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ython Logo transparent PNG - StickPNG">
            <a:extLst>
              <a:ext uri="{FF2B5EF4-FFF2-40B4-BE49-F238E27FC236}">
                <a16:creationId xmlns:a16="http://schemas.microsoft.com/office/drawing/2014/main" id="{86840495-60DC-62AF-F86E-11D43318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 fontAlgn="base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O pandas permite trabalhar com diferentes tipos de dados, por exemplo: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tabulares, como uma planilha Excel ou uma tabela SQL;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ordenados de modo temporal ou não;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Matrizes;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Qualquer outro conjunto de dados, 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que não necessariamente precisem estar rotulados;</a:t>
            </a:r>
            <a:br>
              <a:rPr lang="pt-BR" sz="16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a biblioteca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6649" y="2897326"/>
            <a:ext cx="2548268" cy="194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de 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122" name="Picture 2" descr="Melhores bibliotecas Python para Processamento de Imagens">
            <a:extLst>
              <a:ext uri="{FF2B5EF4-FFF2-40B4-BE49-F238E27FC236}">
                <a16:creationId xmlns:a16="http://schemas.microsoft.com/office/drawing/2014/main" id="{28464350-CEDA-2F20-7716-71BA4C110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" y="1182262"/>
            <a:ext cx="7019136" cy="2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Uma 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Serie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matriz unidimensional que contém uma sequência de valores que apresentam uma indexação (que podem ser numéricos inteiros ou rótulos), muito parecida com uma única coluna no Excel.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o </a:t>
            </a:r>
            <a:r>
              <a:rPr lang="pt-BR" b="0" i="0" u="none" strike="noStrike" dirty="0" err="1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5"/>
              </a:rPr>
              <a:t>DataFrame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estrutura de dados tabular, semelhante a planilha de dados do Excel, em que tanto as linhas quanto as colunas apresentam rótulos.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3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C9A55D-8C1C-C9E0-5439-6FEDD1D1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5331"/>
            <a:ext cx="7217210" cy="29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vantagens?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dirty="0">
                <a:solidFill>
                  <a:srgbClr val="FF3421"/>
                </a:solidFill>
                <a:latin typeface="Titillium Web" panose="00000500000000000000" pitchFamily="2" charset="0"/>
                <a:hlinkClick r:id="rId4"/>
              </a:rPr>
              <a:t>C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omandos equivalentes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com a mesma funcionalidade no Pandas;</a:t>
            </a:r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6C580C-01F4-A297-C664-7927B44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50" y="1768471"/>
            <a:ext cx="6294024" cy="29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Agora se visualizarmos novamente os primeiros 4 dados do nosso conjunto, veremos que todos os valores passados para </a:t>
            </a:r>
            <a:r>
              <a:rPr lang="pt-BR" b="1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na_values</a:t>
            </a:r>
            <a:r>
              <a:rPr lang="pt-BR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 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além dos próprios dados ausentes, foram substituídos por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NaN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C66FF-D2FB-882C-BD6C-4D1ABC49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484"/>
            <a:ext cx="7669020" cy="26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df.shape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9C92E85-B160-A305-BB6D-A297D553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1700" y="1507042"/>
            <a:ext cx="8461375" cy="819869"/>
          </a:xfrm>
        </p:spPr>
      </p:pic>
    </p:spTree>
    <p:extLst>
      <p:ext uri="{BB962C8B-B14F-4D97-AF65-F5344CB8AC3E}">
        <p14:creationId xmlns:p14="http://schemas.microsoft.com/office/powerpoint/2010/main" val="3952048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929F5F1-7223-436E-B2D8-9BA22AA711A9}"/>
</file>

<file path=customXml/itemProps2.xml><?xml version="1.0" encoding="utf-8"?>
<ds:datastoreItem xmlns:ds="http://schemas.openxmlformats.org/officeDocument/2006/customXml" ds:itemID="{87C7A4EB-DBD3-45E5-AA45-2A7BCB0FCC7B}"/>
</file>

<file path=customXml/itemProps3.xml><?xml version="1.0" encoding="utf-8"?>
<ds:datastoreItem xmlns:ds="http://schemas.openxmlformats.org/officeDocument/2006/customXml" ds:itemID="{26FF734A-AA2C-41F6-B7C3-23F6C00C92E6}"/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454</Words>
  <Application>Microsoft Office PowerPoint</Application>
  <PresentationFormat>Apresentação na tela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Arial Narrow</vt:lpstr>
      <vt:lpstr>Century Gothic</vt:lpstr>
      <vt:lpstr>Titillium Web</vt:lpstr>
      <vt:lpstr>Arial</vt:lpstr>
      <vt:lpstr>Simple Light</vt:lpstr>
      <vt:lpstr>Apresentação do PowerPoint</vt:lpstr>
      <vt:lpstr>Apresentação do PowerPoint</vt:lpstr>
      <vt:lpstr>   O pandas permite trabalhar com diferentes tipos de dados, por exemplo:   Dados tabulares, como uma planilha Excel ou uma tabela SQL;  Dados ordenados de modo temporal ou não; Matrizes;  Qualquer outro conjunto de dados,  que não necessariamente precisem estar rotulados;     </vt:lpstr>
      <vt:lpstr>Bibliotecas de exemplo:</vt:lpstr>
      <vt:lpstr>Estruturas de Dados</vt:lpstr>
      <vt:lpstr>Estruturas de Dados</vt:lpstr>
      <vt:lpstr>Quais as vantagens?</vt:lpstr>
      <vt:lpstr>DataFrame</vt:lpstr>
      <vt:lpstr>df.shape</vt:lpstr>
      <vt:lpstr>df.info</vt:lpstr>
      <vt:lpstr>Alterações</vt:lpstr>
      <vt:lpstr>Verificação</vt:lpstr>
      <vt:lpstr>Valores únicos</vt:lpstr>
      <vt:lpstr>Agrupamentos</vt:lpstr>
      <vt:lpstr>Dados estatísticos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63</cp:revision>
  <dcterms:modified xsi:type="dcterms:W3CDTF">2022-06-15T02:18:29Z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