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418" r:id="rId4"/>
    <p:sldId id="419" r:id="rId5"/>
    <p:sldId id="420" r:id="rId6"/>
    <p:sldId id="421" r:id="rId7"/>
    <p:sldId id="270" r:id="rId8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112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07" Type="http://schemas.openxmlformats.org/officeDocument/2006/relationships/viewProps" Target="viewProps.xml"/><Relationship Id="rId11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11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6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29345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275345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https://scikit-learn.org/stable/</a:t>
            </a:r>
          </a:p>
        </p:txBody>
      </p:sp>
    </p:spTree>
    <p:extLst>
      <p:ext uri="{BB962C8B-B14F-4D97-AF65-F5344CB8AC3E}">
        <p14:creationId xmlns:p14="http://schemas.microsoft.com/office/powerpoint/2010/main" val="334442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https://colab.research.google.com/drive/1OfT4TRkMhoJOk0xDpqUB3og9MdFdaHTv#scrollTo=VUkDOJOKLvyI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16/06/2022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ep learning - Free electronics icons">
            <a:extLst>
              <a:ext uri="{FF2B5EF4-FFF2-40B4-BE49-F238E27FC236}">
                <a16:creationId xmlns:a16="http://schemas.microsoft.com/office/drawing/2014/main" id="{DBA984F8-D637-71D2-6645-EAF64FDA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75" y="471168"/>
            <a:ext cx="3097222" cy="30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Introdução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ao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u="none" strike="noStrike" cap="none" dirty="0" err="1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Keras</a:t>
            </a:r>
            <a:endParaRPr sz="4000" b="1" i="1" u="none" strike="noStrike" cap="none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F8A6775-BC37-63D4-F77A-7B2F0A19E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24" y="1089847"/>
            <a:ext cx="1842080" cy="18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KERAS</a:t>
            </a:r>
            <a:endParaRPr sz="5500" b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4" descr="Deep learning - Free electronics icons">
            <a:extLst>
              <a:ext uri="{FF2B5EF4-FFF2-40B4-BE49-F238E27FC236}">
                <a16:creationId xmlns:a16="http://schemas.microsoft.com/office/drawing/2014/main" id="{88954B0C-CA85-1E69-54CF-BF4A54F5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675" y="471168"/>
            <a:ext cx="3097222" cy="30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1E4B43F-C95F-BAB2-30EF-11A712538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24" y="1089847"/>
            <a:ext cx="1842080" cy="18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O </a:t>
            </a:r>
            <a:r>
              <a:rPr lang="pt-BR" sz="16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é uma biblioteca de rede neural de código aberto escrita em Python. Ele é capaz de rodar em cima de </a:t>
            </a:r>
            <a:r>
              <a:rPr lang="pt-BR" sz="1600" b="0" i="1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sz="1600" b="0" i="1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Keras</a:t>
            </a: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4" descr="Deep learning - Free electronics icons">
            <a:extLst>
              <a:ext uri="{FF2B5EF4-FFF2-40B4-BE49-F238E27FC236}">
                <a16:creationId xmlns:a16="http://schemas.microsoft.com/office/drawing/2014/main" id="{C9686D34-017A-24A2-4124-B80E73D6F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" y="1726331"/>
            <a:ext cx="3097222" cy="30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A0A4D16-D071-BCFC-C601-85CD93417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8" y="2345010"/>
            <a:ext cx="1842080" cy="18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É possível utilizar um modelo de </a:t>
            </a:r>
            <a:r>
              <a:rPr lang="pt-BR" sz="1600" b="0" i="1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lang="pt-BR" sz="1600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Learning </a:t>
            </a:r>
            <a:r>
              <a:rPr lang="pt-BR" sz="1600" b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pronto para seu problema.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prontos!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CCD3E7-3EF1-27AA-615A-6392BAF5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803086"/>
            <a:ext cx="6181847" cy="3220161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85672C94-76EB-285E-8E78-0EC231367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63" y="1803086"/>
            <a:ext cx="1842080" cy="18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ResNet50</a:t>
            </a:r>
            <a:r>
              <a:rPr lang="pt-BR" sz="1600" b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prontos!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8B7A08-F561-6188-5B94-513EA053A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7" y="1633259"/>
            <a:ext cx="6319023" cy="3504288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B016986-AA3A-8615-62F2-8CAAF792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263" y="1803086"/>
            <a:ext cx="1842080" cy="18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82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ResNet50</a:t>
            </a:r>
            <a:r>
              <a:rPr lang="pt-BR" sz="1600" b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99950" y="297180"/>
            <a:ext cx="8224009" cy="691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Modelos prontos!</a:t>
            </a:r>
            <a:endParaRPr sz="36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E1333EE-6CD6-4994-BE17-D6C675E50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584722"/>
            <a:ext cx="4286250" cy="30956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785B6A6-EE1B-4E81-9666-136964E651C0}"/>
              </a:ext>
            </a:extLst>
          </p:cNvPr>
          <p:cNvSpPr txBox="1"/>
          <p:nvPr/>
        </p:nvSpPr>
        <p:spPr>
          <a:xfrm>
            <a:off x="4661210" y="1584722"/>
            <a:ext cx="4286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 err="1"/>
              <a:t>Keras</a:t>
            </a:r>
            <a:r>
              <a:rPr lang="pt-BR" sz="1800" dirty="0"/>
              <a:t> é uma interface de programação de aplicativos (API) de </a:t>
            </a:r>
            <a:r>
              <a:rPr lang="pt-BR" sz="1800" b="1" dirty="0"/>
              <a:t>rede neural </a:t>
            </a:r>
            <a:r>
              <a:rPr lang="pt-BR" sz="1800" dirty="0"/>
              <a:t>para Python totalmente integrada ao </a:t>
            </a:r>
            <a:r>
              <a:rPr lang="pt-BR" sz="1800" b="1" i="1" dirty="0" err="1"/>
              <a:t>TensorFlow</a:t>
            </a:r>
            <a:r>
              <a:rPr lang="pt-BR" sz="1800" dirty="0"/>
              <a:t>, usada para criar modelos de aprendizado de máquina. Os modelos da </a:t>
            </a:r>
            <a:r>
              <a:rPr lang="pt-BR" sz="1800" dirty="0" err="1"/>
              <a:t>Keras</a:t>
            </a:r>
            <a:r>
              <a:rPr lang="pt-BR" sz="1800" dirty="0"/>
              <a:t> oferecem uma maneira simples e fácil de definir uma rede neural, que será criada para você pelo </a:t>
            </a:r>
            <a:r>
              <a:rPr lang="pt-BR" sz="1800" dirty="0" err="1"/>
              <a:t>TensorFlow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19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2" descr="Treinamento Programação em Python para analistas de redes">
            <a:extLst>
              <a:ext uri="{FF2B5EF4-FFF2-40B4-BE49-F238E27FC236}">
                <a16:creationId xmlns:a16="http://schemas.microsoft.com/office/drawing/2014/main" id="{D3385D32-C2EF-1C35-D782-9ADD3881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8488" y="1010835"/>
            <a:ext cx="1085594" cy="1085594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D699541-63C2-D202-9E2C-E2E38F226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3" y="1604200"/>
            <a:ext cx="1935300" cy="19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10623FE9-C335-4203-978A-C8238D632AF0}"/>
</file>

<file path=customXml/itemProps2.xml><?xml version="1.0" encoding="utf-8"?>
<ds:datastoreItem xmlns:ds="http://schemas.openxmlformats.org/officeDocument/2006/customXml" ds:itemID="{9DCCD028-AC28-4DCD-A038-34774CAEB93A}"/>
</file>

<file path=customXml/itemProps3.xml><?xml version="1.0" encoding="utf-8"?>
<ds:datastoreItem xmlns:ds="http://schemas.openxmlformats.org/officeDocument/2006/customXml" ds:itemID="{9DFFBB98-0C9A-42C2-9D62-0DFE0B928E6E}"/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247</Words>
  <Application>Microsoft Office PowerPoint</Application>
  <PresentationFormat>Apresentação na tela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 Narrow</vt:lpstr>
      <vt:lpstr>Century Gothic</vt:lpstr>
      <vt:lpstr>Arial</vt:lpstr>
      <vt:lpstr>Arial</vt:lpstr>
      <vt:lpstr>Calibri</vt:lpstr>
      <vt:lpstr>Simple Light</vt:lpstr>
      <vt:lpstr>Apresentação do PowerPoint</vt:lpstr>
      <vt:lpstr>Apresentação do PowerPoint</vt:lpstr>
      <vt:lpstr>   O Keras é uma biblioteca de rede neural de código aberto escrita em Python. Ele é capaz de rodar em cima de TensorFlow e Pytorch.     </vt:lpstr>
      <vt:lpstr>   É possível utilizar um modelo de Deep Learning pronto para seu problema.     </vt:lpstr>
      <vt:lpstr>   ResNet50.     </vt:lpstr>
      <vt:lpstr>   ResNet50.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61</cp:revision>
  <dcterms:modified xsi:type="dcterms:W3CDTF">2022-06-16T15:49:22Z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