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424" r:id="rId4"/>
    <p:sldId id="425" r:id="rId5"/>
    <p:sldId id="27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112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https://www.youtube.com/watch?v=tPYj3fFJGjk</a:t>
            </a:r>
          </a:p>
        </p:txBody>
      </p:sp>
    </p:spTree>
    <p:extLst>
      <p:ext uri="{BB962C8B-B14F-4D97-AF65-F5344CB8AC3E}">
        <p14:creationId xmlns:p14="http://schemas.microsoft.com/office/powerpoint/2010/main" val="158054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F_EWVKa8rbMXi3_fG0w7AtcscFq7Hi7B#forceEdit=true&amp;sandboxMode=true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lab.research.google.com/drive/1ZZXnCjFEOkp_KdNcNabd14yok0BAIuwS#forceEdit=true&amp;sandboxMode=true" TargetMode="External"/><Relationship Id="rId5" Type="http://schemas.openxmlformats.org/officeDocument/2006/relationships/hyperlink" Target="https://colab.research.google.com/drive/1m2cg3D1x3j5vrFc-Cu0gMvc48gWyCOuG#forceEdit=true&amp;sandboxMode=true" TargetMode="External"/><Relationship Id="rId4" Type="http://schemas.openxmlformats.org/officeDocument/2006/relationships/hyperlink" Target="https://colab.research.google.com/drive/15Cyy2H7nT40sGR7TBN5wBvgTd57mVKay#forceEdit=true&amp;sandboxMode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Frameworks 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02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A05B56-60F3-7C65-8862-D1A27E64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67343" y="16042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Frameworks </a:t>
            </a:r>
            <a:r>
              <a:rPr lang="en-US" sz="48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A7BDC04C-247B-81D1-3E65-483BC2FD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58A0720-8420-DA2F-A915-6BA5090A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EFAE-0725-7094-D71A-D33EBC8B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err="1"/>
              <a:t>TensorFlow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6CCBD-074C-CFBD-B681-18E0ECC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AutoShape 2" descr="Bibliotecas e extensões | TensorFlow">
            <a:extLst>
              <a:ext uri="{FF2B5EF4-FFF2-40B4-BE49-F238E27FC236}">
                <a16:creationId xmlns:a16="http://schemas.microsoft.com/office/drawing/2014/main" id="{35080C47-F091-F510-9837-B27925BB84C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DAF3-E03E-BFEC-63C3-09EDB523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895349"/>
            <a:ext cx="6951159" cy="39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EFAE-0725-7094-D71A-D33EBC8B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err="1"/>
              <a:t>TensorFlow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6CCBD-074C-CFBD-B681-18E0ECC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AutoShape 2" descr="Bibliotecas e extensões | TensorFlow">
            <a:extLst>
              <a:ext uri="{FF2B5EF4-FFF2-40B4-BE49-F238E27FC236}">
                <a16:creationId xmlns:a16="http://schemas.microsoft.com/office/drawing/2014/main" id="{35080C47-F091-F510-9837-B27925BB84C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114300" indent="0">
              <a:buNone/>
            </a:pPr>
            <a:r>
              <a:rPr lang="pt-BR" b="1" dirty="0">
                <a:solidFill>
                  <a:schemeClr val="tx1"/>
                </a:solidFill>
              </a:rPr>
              <a:t>Parte 1: Introdução ao </a:t>
            </a:r>
            <a:r>
              <a:rPr lang="pt-BR" b="1" dirty="0" err="1">
                <a:solidFill>
                  <a:schemeClr val="tx1"/>
                </a:solidFill>
              </a:rPr>
              <a:t>TensorFlow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https://colab.research.google.com/drive/1F_EWVKa8rbMXi3_fG0w7AtcscFq7Hi7B#forceEdit=true&amp;sandboxMode=true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tx1"/>
                </a:solidFill>
              </a:rPr>
              <a:t>Parte 2: Modelos de treinamento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https://colab.research.google.com/drive/15Cyy2H7nT40sGR7TBN5wBvgTd57mVKay#forceEdit=true&amp;sandboxMode=true</a:t>
            </a:r>
            <a:endParaRPr lang="pt-B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tx1"/>
                </a:solidFill>
              </a:rPr>
              <a:t>Parte 3: Redes Neurais 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  <a:hlinkClick r:id="rId5"/>
              </a:rPr>
              <a:t>https://colab.research.google.com/drive/1m2cg3D1x3j5vrFc-Cu0gMvc48gWyCOuG#forceEdit=true&amp;sandboxMode=true</a:t>
            </a:r>
            <a:endParaRPr lang="pt-B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tx1"/>
                </a:solidFill>
              </a:rPr>
              <a:t>Parte 4: Visão Computacional 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  <a:hlinkClick r:id="rId6"/>
              </a:rPr>
              <a:t>https://colab.research.google.com/drive/1ZZXnCjFEOkp_KdNcNabd14yok0BAIuwS#forceEdit=true&amp;sandboxMode=true</a:t>
            </a:r>
            <a:endParaRPr lang="pt-BR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7DFD6-6640-E977-7C8A-BF8BB9FE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63" y="-200722"/>
            <a:ext cx="2625961" cy="16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97408C7-0B20-4D14-92DA-AA04F70060F7}"/>
</file>

<file path=customXml/itemProps2.xml><?xml version="1.0" encoding="utf-8"?>
<ds:datastoreItem xmlns:ds="http://schemas.openxmlformats.org/officeDocument/2006/customXml" ds:itemID="{AE36A9CB-BD6D-4608-9B60-9EFCEAC87158}"/>
</file>

<file path=customXml/itemProps3.xml><?xml version="1.0" encoding="utf-8"?>
<ds:datastoreItem xmlns:ds="http://schemas.openxmlformats.org/officeDocument/2006/customXml" ds:itemID="{F6A1EAE6-20E2-407C-98B4-5E93B8743CFB}"/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187</Words>
  <Application>Microsoft Office PowerPoint</Application>
  <PresentationFormat>Apresentação na tela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TensorFlow</vt:lpstr>
      <vt:lpstr>TensorFlow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63</cp:revision>
  <dcterms:modified xsi:type="dcterms:W3CDTF">2022-06-10T13:49:45Z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