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419" r:id="rId4"/>
    <p:sldId id="418" r:id="rId5"/>
    <p:sldId id="387" r:id="rId6"/>
    <p:sldId id="420" r:id="rId7"/>
    <p:sldId id="423" r:id="rId8"/>
    <p:sldId id="421" r:id="rId9"/>
    <p:sldId id="425" r:id="rId10"/>
    <p:sldId id="422" r:id="rId11"/>
    <p:sldId id="424" r:id="rId12"/>
    <p:sldId id="270" r:id="rId13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112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07" Type="http://schemas.openxmlformats.org/officeDocument/2006/relationships/viewProps" Target="viewProps.xml"/><Relationship Id="rId11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11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10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836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Robótica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Bibliotecas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e </a:t>
            </a:r>
            <a:r>
              <a:rPr lang="en-US" sz="4000" i="1" dirty="0">
                <a:solidFill>
                  <a:srgbClr val="FF0000"/>
                </a:solidFill>
                <a:latin typeface="Century Gothic" pitchFamily="34" charset="0"/>
              </a:rPr>
              <a:t>Frameworks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para </a:t>
            </a:r>
            <a:r>
              <a:rPr lang="en-US" sz="4000" b="1" i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  <a:endParaRPr sz="4000" b="1" i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1202" name="Picture 2" descr="Treinamento Programação em Python para analistas de red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8488" y="1010835"/>
            <a:ext cx="1085594" cy="1085594"/>
          </a:xfrm>
          <a:prstGeom prst="rect">
            <a:avLst/>
          </a:prstGeom>
          <a:noFill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1A05B56-60F3-7C65-8862-D1A27E648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93" y="1604200"/>
            <a:ext cx="1935300" cy="19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68610" name="Picture 2" descr="Real Python on Twitter: &quot;🐍💻 Python Development in Visual Studio Code In  this tutorial, you'll learn how to use Visual Studio Code for Python  development. By following examples, you'll cover everything fr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3999" cy="514350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1" y="0"/>
            <a:ext cx="3829050" cy="5524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Dependências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FEFAE-0725-7094-D71A-D33EBC8B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Bibliotecas para ML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76CCBD-074C-CFBD-B681-18E0ECCA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5" name="AutoShape 2" descr="Bibliotecas e extensões | TensorFlow">
            <a:extLst>
              <a:ext uri="{FF2B5EF4-FFF2-40B4-BE49-F238E27FC236}">
                <a16:creationId xmlns:a16="http://schemas.microsoft.com/office/drawing/2014/main" id="{35080C47-F091-F510-9837-B27925BB84C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300" indent="0">
              <a:buNone/>
            </a:pPr>
            <a:r>
              <a:rPr lang="pt-BR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69DAF3-E03E-BFEC-63C3-09EDB5235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66" y="289347"/>
            <a:ext cx="8028878" cy="45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8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2" descr="Treinamento Programação em Python para analistas de redes">
            <a:extLst>
              <a:ext uri="{FF2B5EF4-FFF2-40B4-BE49-F238E27FC236}">
                <a16:creationId xmlns:a16="http://schemas.microsoft.com/office/drawing/2014/main" id="{D3385D32-C2EF-1C35-D782-9ADD3881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58488" y="1010835"/>
            <a:ext cx="1085594" cy="1085594"/>
          </a:xfrm>
          <a:prstGeom prst="rect">
            <a:avLst/>
          </a:prstGeom>
          <a:noFill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D699541-63C2-D202-9E2C-E2E38F226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93" y="1604200"/>
            <a:ext cx="1935300" cy="19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Bibliotecas</a:t>
            </a:r>
            <a:endParaRPr sz="55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2" descr="Treinamento Programação em Python para analistas de redes">
            <a:extLst>
              <a:ext uri="{FF2B5EF4-FFF2-40B4-BE49-F238E27FC236}">
                <a16:creationId xmlns:a16="http://schemas.microsoft.com/office/drawing/2014/main" id="{A7BDC04C-247B-81D1-3E65-483BC2FDE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58488" y="1010835"/>
            <a:ext cx="1085594" cy="1085594"/>
          </a:xfrm>
          <a:prstGeom prst="rect">
            <a:avLst/>
          </a:prstGeom>
          <a:noFill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58A0720-8420-DA2F-A915-6BA5090A1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93" y="1604200"/>
            <a:ext cx="1935300" cy="19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r>
              <a:rPr lang="en-US"/>
              <a:t>]</a:t>
            </a:r>
          </a:p>
        </p:txBody>
      </p:sp>
      <p:pic>
        <p:nvPicPr>
          <p:cNvPr id="65540" name="Picture 4" descr="Machine Learning With Python (Learning Path) – Real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</p:spPr>
      </p:pic>
      <p:pic>
        <p:nvPicPr>
          <p:cNvPr id="5" name="Picture 2" descr="Treinamento Programação em Python para analistas de red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8324" y="0"/>
            <a:ext cx="1181099" cy="1181099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4236720" y="350520"/>
            <a:ext cx="227076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Python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500" b="1" dirty="0">
                <a:latin typeface="Arial Narrow" pitchFamily="34" charset="0"/>
              </a:rPr>
              <a:t>1. </a:t>
            </a:r>
            <a:r>
              <a:rPr lang="pt-BR" sz="2200" dirty="0">
                <a:latin typeface="Arial Narrow" pitchFamily="34" charset="0"/>
              </a:rPr>
              <a:t>Programação básica;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b="1" dirty="0">
                <a:latin typeface="Arial Narrow" pitchFamily="34" charset="0"/>
              </a:rPr>
              <a:t>2. </a:t>
            </a:r>
            <a:r>
              <a:rPr lang="pt-BR" sz="2200" dirty="0">
                <a:latin typeface="Arial Narrow" pitchFamily="34" charset="0"/>
              </a:rPr>
              <a:t>Instalação de dependências;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b="1" dirty="0">
                <a:latin typeface="Arial Narrow" pitchFamily="34" charset="0"/>
              </a:rPr>
              <a:t>3. </a:t>
            </a:r>
            <a:r>
              <a:rPr lang="pt-BR" sz="2200" dirty="0">
                <a:latin typeface="Arial Narrow" pitchFamily="34" charset="0"/>
              </a:rPr>
              <a:t>Bibliotecas de ML;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b="1" dirty="0">
                <a:latin typeface="Arial Narrow" pitchFamily="34" charset="0"/>
              </a:rPr>
              <a:t>4. </a:t>
            </a:r>
            <a:r>
              <a:rPr lang="pt-BR" sz="2200" dirty="0">
                <a:latin typeface="Arial Narrow" pitchFamily="34" charset="0"/>
              </a:rPr>
              <a:t>Ambientes de colaboração de código;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b="1" dirty="0">
                <a:latin typeface="Arial Narrow" pitchFamily="34" charset="0"/>
              </a:rPr>
              <a:t>5. </a:t>
            </a:r>
            <a:r>
              <a:rPr lang="pt-BR" sz="2200" dirty="0">
                <a:latin typeface="Arial Narrow" pitchFamily="34" charset="0"/>
              </a:rPr>
              <a:t>Configuração de GPU em CUDA.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básico para Python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em ML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Picture 2" descr="Treinamento Programação em Python para analistas de red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5700" y="1950721"/>
            <a:ext cx="1386839" cy="1386839"/>
          </a:xfrm>
          <a:prstGeom prst="rect">
            <a:avLst/>
          </a:prstGeom>
          <a:noFill/>
        </p:spPr>
      </p:pic>
      <p:pic>
        <p:nvPicPr>
          <p:cNvPr id="47106" name="Picture 2" descr="Vitor Meria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171" y="1485582"/>
            <a:ext cx="3158683" cy="24158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Programando</a:t>
            </a:r>
            <a:endParaRPr lang="en-US" sz="5500" b="1" dirty="0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</a:t>
            </a:r>
            <a:r>
              <a:rPr lang="en-US" sz="55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endParaRPr sz="5500" b="0" i="0" u="none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5</a:t>
            </a:fld>
            <a:r>
              <a:rPr lang="en-US"/>
              <a:t>]</a:t>
            </a:r>
          </a:p>
        </p:txBody>
      </p:sp>
      <p:pic>
        <p:nvPicPr>
          <p:cNvPr id="8" name="Picture 2" descr="Treinamento Programação em Python para analistas de redes">
            <a:extLst>
              <a:ext uri="{FF2B5EF4-FFF2-40B4-BE49-F238E27FC236}">
                <a16:creationId xmlns:a16="http://schemas.microsoft.com/office/drawing/2014/main" id="{6CE94A09-6955-A4E6-F473-FA1ABAF62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58488" y="1010835"/>
            <a:ext cx="1085594" cy="1085594"/>
          </a:xfrm>
          <a:prstGeom prst="rect">
            <a:avLst/>
          </a:prstGeom>
          <a:noFill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4ED73C5-3C2A-473F-68EB-11162EA3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93" y="1604200"/>
            <a:ext cx="1935300" cy="19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r>
              <a:rPr lang="en-US"/>
              <a:t>]</a:t>
            </a:r>
          </a:p>
        </p:txBody>
      </p:sp>
      <p:pic>
        <p:nvPicPr>
          <p:cNvPr id="6" name="Picture 2" descr="Treinamento Programação em Python para analistas de red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9104" y="0"/>
            <a:ext cx="1181099" cy="1181099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6667500" y="350520"/>
            <a:ext cx="227076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Python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70658" name="Picture 2" descr="Welcome to Real Python! – Real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133350" y="123825"/>
            <a:ext cx="5153025" cy="7048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Vamos treinar um pouco mais...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67586" name="Picture 2" descr="Real Python on Twitter: &quot;🐍📰 Python Statistics Fundamentals: How to  Describe Your Data In this step-by-step tutorial, you'll find out how to  describe, summarize, and represent your data visually using NumPy, SciPy,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152400" y="4248150"/>
            <a:ext cx="5153025" cy="7048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Mas nosso objetivo é muito mais forte...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Bibliotecas de exemplo: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5122" name="Picture 2" descr="Melhores bibliotecas Python para Processamento de Imagens">
            <a:extLst>
              <a:ext uri="{FF2B5EF4-FFF2-40B4-BE49-F238E27FC236}">
                <a16:creationId xmlns:a16="http://schemas.microsoft.com/office/drawing/2014/main" id="{28464350-CEDA-2F20-7716-71BA4C110A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20" y="1152525"/>
            <a:ext cx="813556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9543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20530776-EC7B-45CE-B082-A456CED64CEF}"/>
</file>

<file path=customXml/itemProps2.xml><?xml version="1.0" encoding="utf-8"?>
<ds:datastoreItem xmlns:ds="http://schemas.openxmlformats.org/officeDocument/2006/customXml" ds:itemID="{9F8CD5BB-366C-4BE8-B1B7-B3F727C8BBAA}"/>
</file>

<file path=customXml/itemProps3.xml><?xml version="1.0" encoding="utf-8"?>
<ds:datastoreItem xmlns:ds="http://schemas.openxmlformats.org/officeDocument/2006/customXml" ds:itemID="{DE3C6C49-6EEC-48D5-AB2A-C6B2575556E0}"/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157</Words>
  <Application>Microsoft Office PowerPoint</Application>
  <PresentationFormat>Apresentação na tela (16:9)</PresentationFormat>
  <Paragraphs>35</Paragraphs>
  <Slides>12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Calibri</vt:lpstr>
      <vt:lpstr>Arial Narrow</vt:lpstr>
      <vt:lpstr>Century Gothic</vt:lpstr>
      <vt:lpstr>Arial</vt:lpstr>
      <vt:lpstr>Simple Light</vt:lpstr>
      <vt:lpstr>Apresentação do PowerPoint</vt:lpstr>
      <vt:lpstr>Apresentação do PowerPoint</vt:lpstr>
      <vt:lpstr>Apresentação do PowerPoint</vt:lpstr>
      <vt:lpstr>   1. Programação básica; 2. Instalação de dependências; 3. Bibliotecas de ML; 4. Ambientes de colaboração de código; 5. Configuração de GPU em CUDA.      </vt:lpstr>
      <vt:lpstr>Apresentação do PowerPoint</vt:lpstr>
      <vt:lpstr>Apresentação do PowerPoint</vt:lpstr>
      <vt:lpstr>Apresentação do PowerPoint</vt:lpstr>
      <vt:lpstr>Apresentação do PowerPoint</vt:lpstr>
      <vt:lpstr>Bibliotecas de exemplo:</vt:lpstr>
      <vt:lpstr>Apresentação do PowerPoint</vt:lpstr>
      <vt:lpstr>Bibliotecas para ML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62</cp:revision>
  <dcterms:modified xsi:type="dcterms:W3CDTF">2022-06-09T16:01:10Z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