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422" r:id="rId4"/>
    <p:sldId id="424" r:id="rId5"/>
    <p:sldId id="418" r:id="rId6"/>
    <p:sldId id="425" r:id="rId7"/>
    <p:sldId id="387" r:id="rId8"/>
    <p:sldId id="427" r:id="rId9"/>
    <p:sldId id="426" r:id="rId10"/>
    <p:sldId id="428" r:id="rId11"/>
    <p:sldId id="429" r:id="rId12"/>
    <p:sldId id="430" r:id="rId13"/>
    <p:sldId id="431" r:id="rId14"/>
    <p:sldId id="432" r:id="rId15"/>
    <p:sldId id="270" r:id="rId16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3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109" Type="http://schemas.openxmlformats.org/officeDocument/2006/relationships/tableStyles" Target="tableStyles.xml"/><Relationship Id="rId21" Type="http://schemas.openxmlformats.org/officeDocument/2006/relationships/font" Target="fonts/font4.fntdata"/><Relationship Id="rId112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07" Type="http://schemas.openxmlformats.org/officeDocument/2006/relationships/viewProps" Target="viewProps.xml"/><Relationship Id="rId11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11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10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555152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1565234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1778368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1755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1007726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3218504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920311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54821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09/06/2022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Robótica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6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Principais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Bibliotecas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para </a:t>
            </a:r>
            <a:r>
              <a:rPr lang="en-US" sz="4000" b="1" i="1" u="none" strike="noStrike" cap="none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Machine Learning</a:t>
            </a:r>
            <a:endParaRPr sz="4000" b="1" i="1" u="none" strike="noStrike" cap="none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1202" name="Picture 2" descr="Treinamento Programação em Python para analistas de red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58488" y="1010835"/>
            <a:ext cx="1085594" cy="1085594"/>
          </a:xfrm>
          <a:prstGeom prst="rect">
            <a:avLst/>
          </a:prstGeom>
          <a:noFill/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1A05B56-60F3-7C65-8862-D1A27E648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93" y="1604200"/>
            <a:ext cx="1935300" cy="19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16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Matplotlib</a:t>
            </a:r>
            <a:r>
              <a:rPr lang="pt-BR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é uma biblioteca de software para criação de gráficos e visualizações de dados em geral, feita para e da linguagem de programação Python e sua extensão de matemática </a:t>
            </a:r>
            <a:r>
              <a:rPr lang="pt-BR" sz="16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lang="pt-BR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307216" y="312048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Matplotlib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6221730-910F-6FE2-8760-F023B446E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405" y="2149582"/>
            <a:ext cx="2758684" cy="275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ve's Matplotlib Basic Examples">
            <a:extLst>
              <a:ext uri="{FF2B5EF4-FFF2-40B4-BE49-F238E27FC236}">
                <a16:creationId xmlns:a16="http://schemas.microsoft.com/office/drawing/2014/main" id="{33F28C38-B7BA-1D75-D40F-972B50241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1980427"/>
            <a:ext cx="4189031" cy="315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27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Manipulating data with Numpy. The act of collecting and storing large… | by  Tanvi Pradhan | Analytics Vidhya | Medium">
            <a:extLst>
              <a:ext uri="{FF2B5EF4-FFF2-40B4-BE49-F238E27FC236}">
                <a16:creationId xmlns:a16="http://schemas.microsoft.com/office/drawing/2014/main" id="{4BB4ED1E-8C8D-7B42-98E0-56DDD6852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230" y="0"/>
            <a:ext cx="2765503" cy="137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just"/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16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lang="pt-BR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é uma biblioteca para a linguagem de programação Python, que suporta o processamento de grandes, </a:t>
            </a:r>
            <a:r>
              <a:rPr lang="pt-BR" sz="16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multi-dimensionais</a:t>
            </a:r>
            <a:r>
              <a:rPr lang="pt-BR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arranjos e matrizes, juntamente com uma grande coleção de funções matemáticas de alto nível para operar sobre estas matrizes.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332775" y="348853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Numpy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02" name="Picture 6" descr="Python NumPy Tutorial">
            <a:extLst>
              <a:ext uri="{FF2B5EF4-FFF2-40B4-BE49-F238E27FC236}">
                <a16:creationId xmlns:a16="http://schemas.microsoft.com/office/drawing/2014/main" id="{9F8928A3-70CC-BD09-4875-E87CA0C59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2" y="2412212"/>
            <a:ext cx="4376157" cy="191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37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just"/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Python </a:t>
            </a:r>
            <a:r>
              <a:rPr lang="pt-BR" sz="16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Imaging</a:t>
            </a:r>
            <a:r>
              <a:rPr lang="pt-BR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Library é uma biblioteca da linguagem de programação Python que adiciona suporte à abertura e gravação de muitos formatos de imagem diferentes..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345146" y="348853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Pillow</a:t>
            </a:r>
            <a:endParaRPr lang="pt-BR"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22" name="Picture 2" descr="Pillow — Pillow (PIL Fork) 9.1.1 documentation">
            <a:extLst>
              <a:ext uri="{FF2B5EF4-FFF2-40B4-BE49-F238E27FC236}">
                <a16:creationId xmlns:a16="http://schemas.microsoft.com/office/drawing/2014/main" id="{150D7EE6-2A96-F000-7A69-B0684F0EA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090" y="80063"/>
            <a:ext cx="2446764" cy="122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Processing With the Python Pillow Library – Real Python">
            <a:extLst>
              <a:ext uri="{FF2B5EF4-FFF2-40B4-BE49-F238E27FC236}">
                <a16:creationId xmlns:a16="http://schemas.microsoft.com/office/drawing/2014/main" id="{606D067E-7EB0-E55A-E901-407DFBF30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79" y="1994593"/>
            <a:ext cx="5650575" cy="239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65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1600" dirty="0" err="1">
                <a:solidFill>
                  <a:srgbClr val="4D5156"/>
                </a:solidFill>
                <a:latin typeface="arial" panose="020B0604020202020204" pitchFamily="34" charset="0"/>
              </a:rPr>
              <a:t>OpenCV</a:t>
            </a:r>
            <a:r>
              <a:rPr lang="pt-BR" sz="1600" dirty="0">
                <a:solidFill>
                  <a:srgbClr val="4D5156"/>
                </a:solidFill>
                <a:latin typeface="arial" panose="020B0604020202020204" pitchFamily="34" charset="0"/>
              </a:rPr>
              <a:t> é</a:t>
            </a:r>
            <a:r>
              <a:rPr lang="pt-BR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totalmente livre ao uso acadêmico e comercial, para o desenvolvimento de aplicativos na área de Visão computacional,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46" name="Picture 2" descr="Introduction - OpenCV Tutorial C++">
            <a:extLst>
              <a:ext uri="{FF2B5EF4-FFF2-40B4-BE49-F238E27FC236}">
                <a16:creationId xmlns:a16="http://schemas.microsoft.com/office/drawing/2014/main" id="{0F16FBD2-26C6-C37A-3100-C0918686E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34" y="1817865"/>
            <a:ext cx="3674880" cy="324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58;p2">
            <a:extLst>
              <a:ext uri="{FF2B5EF4-FFF2-40B4-BE49-F238E27FC236}">
                <a16:creationId xmlns:a16="http://schemas.microsoft.com/office/drawing/2014/main" id="{1FF2E566-72C0-3F67-6906-8CEE5AB7B345}"/>
              </a:ext>
            </a:extLst>
          </p:cNvPr>
          <p:cNvSpPr txBox="1"/>
          <p:nvPr/>
        </p:nvSpPr>
        <p:spPr>
          <a:xfrm>
            <a:off x="332775" y="348853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OpenCV</a:t>
            </a:r>
            <a:endParaRPr lang="pt-BR"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48" name="Picture 4" descr="Face detection using Python and OpenCV | Paolo D'Incau's Blog">
            <a:extLst>
              <a:ext uri="{FF2B5EF4-FFF2-40B4-BE49-F238E27FC236}">
                <a16:creationId xmlns:a16="http://schemas.microsoft.com/office/drawing/2014/main" id="{F997CE82-FF38-7197-F200-FA9C82F0E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927" y="1937551"/>
            <a:ext cx="2716135" cy="286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7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16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SciPy</a:t>
            </a:r>
            <a:r>
              <a:rPr lang="pt-BR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é uma biblioteca Open </a:t>
            </a:r>
            <a:r>
              <a:rPr lang="pt-BR" sz="16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lang="pt-BR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em linguagem Python que foi feita para matemáticos, cientistas e engenheiros. Também tem o nome de uma popular conferência de programação científica com Python. A sua biblioteca central é </a:t>
            </a:r>
            <a:r>
              <a:rPr lang="pt-BR" sz="16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lang="pt-BR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que fornece uma manipulação conveniente e rápida de um </a:t>
            </a:r>
            <a:r>
              <a:rPr lang="pt-BR" sz="16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array</a:t>
            </a:r>
            <a:r>
              <a:rPr lang="pt-BR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N-dimensional.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v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Google Shape;58;p2">
            <a:extLst>
              <a:ext uri="{FF2B5EF4-FFF2-40B4-BE49-F238E27FC236}">
                <a16:creationId xmlns:a16="http://schemas.microsoft.com/office/drawing/2014/main" id="{83E14998-87CD-A6B7-020E-B00574E6C6C0}"/>
              </a:ext>
            </a:extLst>
          </p:cNvPr>
          <p:cNvSpPr txBox="1"/>
          <p:nvPr/>
        </p:nvSpPr>
        <p:spPr>
          <a:xfrm>
            <a:off x="332775" y="348853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SciPy</a:t>
            </a:r>
            <a:endParaRPr lang="pt-BR"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70" name="Picture 2" descr="SciPy and NumPy - Full Stack Python">
            <a:extLst>
              <a:ext uri="{FF2B5EF4-FFF2-40B4-BE49-F238E27FC236}">
                <a16:creationId xmlns:a16="http://schemas.microsoft.com/office/drawing/2014/main" id="{CA099071-280A-CD64-D735-CC4F7C272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79" y="2571750"/>
            <a:ext cx="2351601" cy="93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Python libraries math, scipy, numpy, matplotlib">
            <a:extLst>
              <a:ext uri="{FF2B5EF4-FFF2-40B4-BE49-F238E27FC236}">
                <a16:creationId xmlns:a16="http://schemas.microsoft.com/office/drawing/2014/main" id="{E5F172F2-72C6-CFE3-0D47-E1EE631B3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539" y="2361640"/>
            <a:ext cx="5122021" cy="228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116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9" name="Picture 2" descr="Treinamento Programação em Python para analistas de redes">
            <a:extLst>
              <a:ext uri="{FF2B5EF4-FFF2-40B4-BE49-F238E27FC236}">
                <a16:creationId xmlns:a16="http://schemas.microsoft.com/office/drawing/2014/main" id="{D3385D32-C2EF-1C35-D782-9ADD38813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58488" y="1010835"/>
            <a:ext cx="1085594" cy="1085594"/>
          </a:xfrm>
          <a:prstGeom prst="rect">
            <a:avLst/>
          </a:prstGeom>
          <a:noFill/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D699541-63C2-D202-9E2C-E2E38F226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93" y="1604200"/>
            <a:ext cx="1935300" cy="19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02601" y="2096429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24435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Bibliotecas</a:t>
            </a:r>
            <a:endParaRPr lang="en-US" sz="55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ML</a:t>
            </a:r>
            <a:endParaRPr sz="55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303128" y="2779079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9" name="Picture 2" descr="Treinamento Programação em Python para analistas de redes">
            <a:extLst>
              <a:ext uri="{FF2B5EF4-FFF2-40B4-BE49-F238E27FC236}">
                <a16:creationId xmlns:a16="http://schemas.microsoft.com/office/drawing/2014/main" id="{A7BDC04C-247B-81D1-3E65-483BC2FDE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58488" y="1010835"/>
            <a:ext cx="1085594" cy="1085594"/>
          </a:xfrm>
          <a:prstGeom prst="rect">
            <a:avLst/>
          </a:prstGeom>
          <a:noFill/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58A0720-8420-DA2F-A915-6BA5090A1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93" y="1604200"/>
            <a:ext cx="1935300" cy="19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68610" name="Picture 2" descr="Real Python on Twitter: &quot;🐍💻 Python Development in Visual Studio Code In  this tutorial, you'll learn how to use Visual Studio Code for Python  development. By following examples, you'll cover everything fr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3999" cy="514350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1" y="0"/>
            <a:ext cx="3829050" cy="5524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Dependências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FEFAE-0725-7094-D71A-D33EBC8B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Bibliotecas para ML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76CCBD-074C-CFBD-B681-18E0ECCA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5" name="AutoShape 2" descr="Bibliotecas e extensões | TensorFlow">
            <a:extLst>
              <a:ext uri="{FF2B5EF4-FFF2-40B4-BE49-F238E27FC236}">
                <a16:creationId xmlns:a16="http://schemas.microsoft.com/office/drawing/2014/main" id="{35080C47-F091-F510-9837-B27925BB84CB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4300" indent="0">
              <a:buNone/>
            </a:pPr>
            <a:r>
              <a:rPr lang="pt-BR" dirty="0"/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069DAF3-E03E-BFEC-63C3-09EDB5235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66" y="289347"/>
            <a:ext cx="8028878" cy="451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8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500" b="1" dirty="0">
                <a:latin typeface="Arial Narrow" pitchFamily="34" charset="0"/>
              </a:rPr>
              <a:t>1. </a:t>
            </a:r>
            <a:r>
              <a:rPr lang="pt-BR" sz="2200" dirty="0">
                <a:latin typeface="Arial Narrow" pitchFamily="34" charset="0"/>
              </a:rPr>
              <a:t>Programação básica em Python para ML;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b="1" dirty="0">
                <a:latin typeface="Arial Narrow" pitchFamily="34" charset="0"/>
              </a:rPr>
              <a:t>2. </a:t>
            </a:r>
            <a:r>
              <a:rPr lang="pt-BR" sz="2200" dirty="0">
                <a:latin typeface="Arial Narrow" pitchFamily="34" charset="0"/>
              </a:rPr>
              <a:t>Instalação de dependências;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b="1" dirty="0">
                <a:latin typeface="Arial Narrow" pitchFamily="34" charset="0"/>
              </a:rPr>
              <a:t>3. </a:t>
            </a:r>
            <a:r>
              <a:rPr lang="pt-BR" sz="2200" dirty="0">
                <a:latin typeface="Arial Narrow" pitchFamily="34" charset="0"/>
              </a:rPr>
              <a:t>Bibliotecas de ML.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Bibliotecas em Python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em ML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Picture 2" descr="Treinamento Programação em Python para analistas de red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5700" y="1950721"/>
            <a:ext cx="1386839" cy="1386839"/>
          </a:xfrm>
          <a:prstGeom prst="rect">
            <a:avLst/>
          </a:prstGeom>
          <a:noFill/>
        </p:spPr>
      </p:pic>
      <p:pic>
        <p:nvPicPr>
          <p:cNvPr id="47106" name="Picture 2" descr="Vitor Meria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1171" y="1485582"/>
            <a:ext cx="3158683" cy="24158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Bibliotecas de exemplo: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5122" name="Picture 2" descr="Melhores bibliotecas Python para Processamento de Imagens">
            <a:extLst>
              <a:ext uri="{FF2B5EF4-FFF2-40B4-BE49-F238E27FC236}">
                <a16:creationId xmlns:a16="http://schemas.microsoft.com/office/drawing/2014/main" id="{28464350-CEDA-2F20-7716-71BA4C110A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20" y="1152525"/>
            <a:ext cx="813556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57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5500" b="1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bibliotecas</a:t>
            </a:r>
            <a:endParaRPr lang="en-US" sz="5500" b="1" dirty="0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 </a:t>
            </a:r>
            <a:r>
              <a:rPr lang="en-US" sz="55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</a:t>
            </a:r>
            <a:endParaRPr sz="5500" b="0" i="0" u="none" strike="noStrike" cap="none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7</a:t>
            </a:fld>
            <a:r>
              <a:rPr lang="en-US"/>
              <a:t>]</a:t>
            </a:r>
          </a:p>
        </p:txBody>
      </p:sp>
      <p:pic>
        <p:nvPicPr>
          <p:cNvPr id="12" name="Picture 2" descr="Treinamento Programação em Python para analistas de red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12484" y="1866901"/>
            <a:ext cx="2301240" cy="2301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1600" dirty="0">
                <a:solidFill>
                  <a:srgbClr val="4D5156"/>
                </a:solidFill>
                <a:latin typeface="arial" panose="020B0604020202020204" pitchFamily="34" charset="0"/>
              </a:rPr>
              <a:t>P</a:t>
            </a:r>
            <a:r>
              <a:rPr lang="pt-BR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andas é uma biblioteca de software criada para a linguagem Python para manipulação e análise de dados.</a:t>
            </a:r>
            <a:r>
              <a:rPr lang="pt-BR" sz="2200" dirty="0">
                <a:latin typeface="Arial Narrow" pitchFamily="34" charset="0"/>
              </a:rPr>
              <a:t>.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312048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Pandas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28 comandos úteis de Pandas que talvez você não conheça | by Paulo  Vasconcellos | Paulo Vasconcellos — Cientista de Dados Brasileiro">
            <a:extLst>
              <a:ext uri="{FF2B5EF4-FFF2-40B4-BE49-F238E27FC236}">
                <a16:creationId xmlns:a16="http://schemas.microsoft.com/office/drawing/2014/main" id="{A7693A79-CBD7-59E4-F8EC-DC8530A30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046801"/>
            <a:ext cx="4129794" cy="286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CDC36F9B-028A-0015-637A-6B3555B67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46801"/>
            <a:ext cx="35623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ataFrame e análise estatística em Python: usando o pandas | SOCIAIS &amp;  MÉTODOS">
            <a:extLst>
              <a:ext uri="{FF2B5EF4-FFF2-40B4-BE49-F238E27FC236}">
                <a16:creationId xmlns:a16="http://schemas.microsoft.com/office/drawing/2014/main" id="{9E4F4162-38C3-97CA-9BF6-2AD259E8D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485" y="39174"/>
            <a:ext cx="58578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96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Inclui algoritmos para segmentação, transformações geométricas, manipulação do espaço de cores, análise, filtragem, morfologia, detecção de recursos e muito mais.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312048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Scikit-image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30" name="Picture 6" descr="Comment débuter le Machine Learning avec Python et scikit-learn">
            <a:extLst>
              <a:ext uri="{FF2B5EF4-FFF2-40B4-BE49-F238E27FC236}">
                <a16:creationId xmlns:a16="http://schemas.microsoft.com/office/drawing/2014/main" id="{E1231AA8-F0B4-39EE-2D6A-C1C74071E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192" y="14657"/>
            <a:ext cx="3215978" cy="112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F62F47-AC1B-5792-3624-2C43FA7A9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48382"/>
            <a:ext cx="6772507" cy="22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441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1FE805F2-B33F-4089-9EDD-7A5C6F157187}"/>
</file>

<file path=customXml/itemProps2.xml><?xml version="1.0" encoding="utf-8"?>
<ds:datastoreItem xmlns:ds="http://schemas.openxmlformats.org/officeDocument/2006/customXml" ds:itemID="{47036170-D283-40A0-ACE4-06CCC2442D58}"/>
</file>

<file path=customXml/itemProps3.xml><?xml version="1.0" encoding="utf-8"?>
<ds:datastoreItem xmlns:ds="http://schemas.openxmlformats.org/officeDocument/2006/customXml" ds:itemID="{E5913025-83E1-4EB5-8445-3D8758972182}"/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456</Words>
  <Application>Microsoft Office PowerPoint</Application>
  <PresentationFormat>Apresentação na tela (16:9)</PresentationFormat>
  <Paragraphs>54</Paragraphs>
  <Slides>15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Arial Narrow</vt:lpstr>
      <vt:lpstr>Century Gothic</vt:lpstr>
      <vt:lpstr>arial</vt:lpstr>
      <vt:lpstr>Simple Light</vt:lpstr>
      <vt:lpstr>Apresentação do PowerPoint</vt:lpstr>
      <vt:lpstr>Apresentação do PowerPoint</vt:lpstr>
      <vt:lpstr>Apresentação do PowerPoint</vt:lpstr>
      <vt:lpstr>Bibliotecas para ML</vt:lpstr>
      <vt:lpstr>   1. Programação básica em Python para ML; 2. Instalação de dependências; 3. Bibliotecas de ML.      </vt:lpstr>
      <vt:lpstr>Bibliotecas de exemplo:</vt:lpstr>
      <vt:lpstr>Apresentação do PowerPoint</vt:lpstr>
      <vt:lpstr>   Pandas é uma biblioteca de software criada para a linguagem Python para manipulação e análise de dados..      </vt:lpstr>
      <vt:lpstr>   Inclui algoritmos para segmentação, transformações geométricas, manipulação do espaço de cores, análise, filtragem, morfologia, detecção de recursos e muito mais.      </vt:lpstr>
      <vt:lpstr>   Matplotlib é uma biblioteca de software para criação de gráficos e visualizações de dados em geral, feita para e da linguagem de programação Python e sua extensão de matemática NumPy.      </vt:lpstr>
      <vt:lpstr>   NumPy é uma biblioteca para a linguagem de programação Python, que suporta o processamento de grandes, multi-dimensionais arranjos e matrizes, juntamente com uma grande coleção de funções matemáticas de alto nível para operar sobre estas matrizes.      </vt:lpstr>
      <vt:lpstr>   Python Imaging Library é uma biblioteca da linguagem de programação Python que adiciona suporte à abertura e gravação de muitos formatos de imagem diferentes..      </vt:lpstr>
      <vt:lpstr>   OpenCV é totalmente livre ao uso acadêmico e comercial, para o desenvolvimento de aplicativos na área de Visão computacional,      </vt:lpstr>
      <vt:lpstr>   SciPy é uma biblioteca Open Source em linguagem Python que foi feita para matemáticos, cientistas e engenheiros. Também tem o nome de uma popular conferência de programação científica com Python. A sua biblioteca central é NumPy que fornece uma manipulação conveniente e rápida de um array N-dimensional.     v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63</cp:revision>
  <dcterms:modified xsi:type="dcterms:W3CDTF">2022-06-09T17:13:09Z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